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8" r:id="rId4"/>
    <p:sldId id="273" r:id="rId5"/>
    <p:sldId id="260" r:id="rId6"/>
    <p:sldId id="270" r:id="rId7"/>
    <p:sldId id="272" r:id="rId8"/>
    <p:sldId id="262" r:id="rId9"/>
    <p:sldId id="275" r:id="rId10"/>
    <p:sldId id="264" r:id="rId11"/>
    <p:sldId id="277" r:id="rId12"/>
    <p:sldId id="278" r:id="rId13"/>
    <p:sldId id="265" r:id="rId14"/>
    <p:sldId id="282" r:id="rId15"/>
    <p:sldId id="283" r:id="rId16"/>
    <p:sldId id="286" r:id="rId17"/>
    <p:sldId id="287" r:id="rId18"/>
    <p:sldId id="284" r:id="rId19"/>
    <p:sldId id="288" r:id="rId20"/>
    <p:sldId id="289" r:id="rId21"/>
    <p:sldId id="292" r:id="rId22"/>
    <p:sldId id="291" r:id="rId23"/>
    <p:sldId id="293" r:id="rId24"/>
    <p:sldId id="266" r:id="rId25"/>
    <p:sldId id="29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12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8"/>
    <p:restoredTop sz="95915"/>
  </p:normalViewPr>
  <p:slideViewPr>
    <p:cSldViewPr snapToGrid="0" showGuides="1">
      <p:cViewPr varScale="1">
        <p:scale>
          <a:sx n="122" d="100"/>
          <a:sy n="122" d="100"/>
        </p:scale>
        <p:origin x="62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4955" y="1447800"/>
            <a:ext cx="8825658" cy="2238829"/>
          </a:xfrm>
        </p:spPr>
        <p:txBody>
          <a:bodyPr anchor="b"/>
          <a:lstStyle>
            <a:lvl1pPr>
              <a:defRPr sz="7200">
                <a:solidFill>
                  <a:srgbClr val="501214"/>
                </a:solidFill>
              </a:defRPr>
            </a:lvl1pPr>
          </a:lstStyle>
          <a:p>
            <a:r>
              <a:rPr lang="en-US" dirty="0"/>
              <a:t>CLICK TO EDIT TITLE</a:t>
            </a:r>
          </a:p>
        </p:txBody>
      </p:sp>
      <p:sp>
        <p:nvSpPr>
          <p:cNvPr id="3" name="Subtitle 2"/>
          <p:cNvSpPr>
            <a:spLocks noGrp="1"/>
          </p:cNvSpPr>
          <p:nvPr>
            <p:ph type="subTitle" idx="1" hasCustomPrompt="1"/>
          </p:nvPr>
        </p:nvSpPr>
        <p:spPr>
          <a:xfrm>
            <a:off x="1154955" y="4211323"/>
            <a:ext cx="8825658" cy="861420"/>
          </a:xfrm>
        </p:spPr>
        <p:txBody>
          <a:bodyPr anchor="t"/>
          <a:lstStyle>
            <a:lvl1pPr marL="0" indent="0" algn="l">
              <a:buNone/>
              <a:defRPr cap="all">
                <a:solidFill>
                  <a:srgbClr val="50121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956" y="4524814"/>
            <a:ext cx="8825657" cy="566738"/>
          </a:xfrm>
        </p:spPr>
        <p:txBody>
          <a:bodyPr anchor="b">
            <a:normAutofit/>
          </a:bodyPr>
          <a:lstStyle>
            <a:lvl1pPr algn="l">
              <a:defRPr sz="2800" b="0">
                <a:solidFill>
                  <a:srgbClr val="501214"/>
                </a:solidFill>
              </a:defRPr>
            </a:lvl1pPr>
          </a:lstStyle>
          <a:p>
            <a:r>
              <a:rPr lang="en-US" dirty="0"/>
              <a:t>CLICK TO EDIT title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solidFill>
                  <a:srgbClr val="501214"/>
                </a:solidFill>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hasCustomPrompt="1"/>
          </p:nvPr>
        </p:nvSpPr>
        <p:spPr>
          <a:xfrm>
            <a:off x="1154956" y="5091552"/>
            <a:ext cx="8825656" cy="493712"/>
          </a:xfrm>
        </p:spPr>
        <p:txBody>
          <a:bodyPr>
            <a:normAutofit/>
          </a:bodyPr>
          <a:lstStyle>
            <a:lvl1pPr marL="0" indent="0">
              <a:buNone/>
              <a:defRPr sz="2000">
                <a:solidFill>
                  <a:srgbClr val="50121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954" y="1070428"/>
            <a:ext cx="8825659" cy="1981200"/>
          </a:xfrm>
        </p:spPr>
        <p:txBody>
          <a:bodyPr/>
          <a:lstStyle>
            <a:lvl1pPr>
              <a:defRPr sz="4800">
                <a:solidFill>
                  <a:srgbClr val="501214"/>
                </a:solidFill>
              </a:defRPr>
            </a:lvl1pPr>
          </a:lstStyle>
          <a:p>
            <a:r>
              <a:rPr lang="en-US" dirty="0"/>
              <a:t>CLICK TO EDIT title</a:t>
            </a:r>
          </a:p>
        </p:txBody>
      </p:sp>
      <p:sp>
        <p:nvSpPr>
          <p:cNvPr id="8" name="Text Placeholder 3"/>
          <p:cNvSpPr>
            <a:spLocks noGrp="1"/>
          </p:cNvSpPr>
          <p:nvPr>
            <p:ph type="body" sz="half" idx="2" hasCustomPrompt="1"/>
          </p:nvPr>
        </p:nvSpPr>
        <p:spPr>
          <a:xfrm>
            <a:off x="1154954" y="3280228"/>
            <a:ext cx="8825659" cy="2362200"/>
          </a:xfrm>
        </p:spPr>
        <p:txBody>
          <a:bodyPr anchor="ctr">
            <a:normAutofit/>
          </a:bodyPr>
          <a:lstStyle>
            <a:lvl1pPr marL="0" indent="0">
              <a:buNone/>
              <a:defRPr sz="2400">
                <a:solidFill>
                  <a:srgbClr val="50121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74801" y="1012372"/>
            <a:ext cx="7999315" cy="2323374"/>
          </a:xfrm>
        </p:spPr>
        <p:txBody>
          <a:bodyPr/>
          <a:lstStyle>
            <a:lvl1pPr>
              <a:defRPr sz="4800">
                <a:solidFill>
                  <a:srgbClr val="501214"/>
                </a:solidFill>
              </a:defRPr>
            </a:lvl1pPr>
          </a:lstStyle>
          <a:p>
            <a:r>
              <a:rPr lang="en-US" dirty="0"/>
              <a:t>Click to edit quotation</a:t>
            </a:r>
          </a:p>
        </p:txBody>
      </p:sp>
      <p:sp>
        <p:nvSpPr>
          <p:cNvPr id="11" name="Text Placeholder 3"/>
          <p:cNvSpPr>
            <a:spLocks noGrp="1"/>
          </p:cNvSpPr>
          <p:nvPr>
            <p:ph type="body" sz="half" idx="14" hasCustomPrompt="1"/>
          </p:nvPr>
        </p:nvSpPr>
        <p:spPr>
          <a:xfrm>
            <a:off x="1930400" y="3335746"/>
            <a:ext cx="7279649" cy="342174"/>
          </a:xfrm>
        </p:spPr>
        <p:txBody>
          <a:bodyPr vert="horz" lIns="91440" tIns="45720" rIns="91440" bIns="45720" rtlCol="0" anchor="t">
            <a:noAutofit/>
          </a:bodyPr>
          <a:lstStyle>
            <a:lvl1pPr marL="0" indent="0">
              <a:buNone/>
              <a:defRPr lang="en-US" sz="2400" b="0" i="0" kern="1200" cap="small" dirty="0">
                <a:solidFill>
                  <a:srgbClr val="501214"/>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 CLICK TO EDIT QUOTE ATTRIBUTION</a:t>
            </a:r>
          </a:p>
        </p:txBody>
      </p:sp>
      <p:sp>
        <p:nvSpPr>
          <p:cNvPr id="10" name="Text Placeholder 3"/>
          <p:cNvSpPr>
            <a:spLocks noGrp="1"/>
          </p:cNvSpPr>
          <p:nvPr>
            <p:ph type="body" sz="half" idx="2" hasCustomPrompt="1"/>
          </p:nvPr>
        </p:nvSpPr>
        <p:spPr>
          <a:xfrm>
            <a:off x="1154954" y="4016828"/>
            <a:ext cx="8825659" cy="1676400"/>
          </a:xfrm>
        </p:spPr>
        <p:txBody>
          <a:bodyPr anchor="ctr">
            <a:normAutofit/>
          </a:bodyPr>
          <a:lstStyle>
            <a:lvl1pPr marL="0" indent="0">
              <a:buNone/>
              <a:defRPr sz="2400">
                <a:solidFill>
                  <a:srgbClr val="50121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
        <p:nvSpPr>
          <p:cNvPr id="12" name="TextBox 11"/>
          <p:cNvSpPr txBox="1"/>
          <p:nvPr/>
        </p:nvSpPr>
        <p:spPr>
          <a:xfrm>
            <a:off x="898295" y="53582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solidFill>
                  <a:srgbClr val="501214"/>
                </a:solidFill>
              </a:rPr>
              <a:t>“</a:t>
            </a:r>
          </a:p>
        </p:txBody>
      </p:sp>
      <p:sp>
        <p:nvSpPr>
          <p:cNvPr id="15" name="TextBox 14"/>
          <p:cNvSpPr txBox="1"/>
          <p:nvPr/>
        </p:nvSpPr>
        <p:spPr>
          <a:xfrm>
            <a:off x="9330490" y="217835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solidFill>
                  <a:srgbClr val="501214"/>
                </a:solidFil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954" y="2064659"/>
            <a:ext cx="8825660" cy="1653180"/>
          </a:xfrm>
        </p:spPr>
        <p:txBody>
          <a:bodyPr anchor="b"/>
          <a:lstStyle>
            <a:lvl1pPr algn="l">
              <a:defRPr sz="5400" b="0" cap="none">
                <a:solidFill>
                  <a:srgbClr val="501214"/>
                </a:solidFill>
              </a:defRPr>
            </a:lvl1pPr>
          </a:lstStyle>
          <a:p>
            <a:r>
              <a:rPr lang="en-US" dirty="0"/>
              <a:t>CLICK TO EDIT TITLE</a:t>
            </a:r>
          </a:p>
        </p:txBody>
      </p:sp>
      <p:sp>
        <p:nvSpPr>
          <p:cNvPr id="3" name="Text Placeholder 2"/>
          <p:cNvSpPr>
            <a:spLocks noGrp="1"/>
          </p:cNvSpPr>
          <p:nvPr>
            <p:ph type="body" idx="1" hasCustomPrompt="1"/>
          </p:nvPr>
        </p:nvSpPr>
        <p:spPr>
          <a:xfrm>
            <a:off x="1154954" y="4051668"/>
            <a:ext cx="8825659" cy="860400"/>
          </a:xfrm>
        </p:spPr>
        <p:txBody>
          <a:bodyPr anchor="t">
            <a:normAutofit/>
          </a:bodyPr>
          <a:lstStyle>
            <a:lvl1pPr marL="0" indent="0" algn="l">
              <a:buNone/>
              <a:defRPr sz="2800" cap="none">
                <a:solidFill>
                  <a:srgbClr val="50121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a:solidFill>
                  <a:srgbClr val="501214"/>
                </a:solidFill>
              </a:defRPr>
            </a:lvl1pPr>
          </a:lstStyle>
          <a:p>
            <a:r>
              <a:rPr lang="en-US" dirty="0"/>
              <a:t>CLICK TO EDIT title</a:t>
            </a:r>
          </a:p>
        </p:txBody>
      </p:sp>
      <p:sp>
        <p:nvSpPr>
          <p:cNvPr id="3" name="Text Placeholder 2"/>
          <p:cNvSpPr>
            <a:spLocks noGrp="1"/>
          </p:cNvSpPr>
          <p:nvPr>
            <p:ph type="body" idx="1" hasCustomPrompt="1"/>
          </p:nvPr>
        </p:nvSpPr>
        <p:spPr>
          <a:xfrm>
            <a:off x="632947" y="1981200"/>
            <a:ext cx="2946866" cy="576262"/>
          </a:xfrm>
        </p:spPr>
        <p:txBody>
          <a:bodyPr anchor="b">
            <a:noAutofit/>
          </a:bodyPr>
          <a:lstStyle>
            <a:lvl1pPr marL="0" indent="0">
              <a:buNone/>
              <a:defRPr sz="2400" b="0">
                <a:solidFill>
                  <a:srgbClr val="501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title</a:t>
            </a:r>
          </a:p>
        </p:txBody>
      </p:sp>
      <p:sp>
        <p:nvSpPr>
          <p:cNvPr id="16" name="Text Placeholder 3"/>
          <p:cNvSpPr>
            <a:spLocks noGrp="1"/>
          </p:cNvSpPr>
          <p:nvPr>
            <p:ph type="body" sz="half" idx="15" hasCustomPrompt="1"/>
          </p:nvPr>
        </p:nvSpPr>
        <p:spPr>
          <a:xfrm>
            <a:off x="652463" y="2667000"/>
            <a:ext cx="2927350" cy="3589338"/>
          </a:xfrm>
        </p:spPr>
        <p:txBody>
          <a:bodyPr anchor="t">
            <a:normAutofit/>
          </a:bodyPr>
          <a:lstStyle>
            <a:lvl1pPr marL="0" indent="0">
              <a:buNone/>
              <a:defRPr sz="2000">
                <a:solidFill>
                  <a:srgbClr val="50121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
        <p:nvSpPr>
          <p:cNvPr id="5" name="Text Placeholder 4"/>
          <p:cNvSpPr>
            <a:spLocks noGrp="1"/>
          </p:cNvSpPr>
          <p:nvPr>
            <p:ph type="body" sz="quarter" idx="3" hasCustomPrompt="1"/>
          </p:nvPr>
        </p:nvSpPr>
        <p:spPr>
          <a:xfrm>
            <a:off x="3883659" y="1981200"/>
            <a:ext cx="2936241" cy="576262"/>
          </a:xfrm>
        </p:spPr>
        <p:txBody>
          <a:bodyPr anchor="b">
            <a:noAutofit/>
          </a:bodyPr>
          <a:lstStyle>
            <a:lvl1pPr marL="0" indent="0">
              <a:buNone/>
              <a:defRPr sz="2400" b="0">
                <a:solidFill>
                  <a:srgbClr val="501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title</a:t>
            </a:r>
          </a:p>
        </p:txBody>
      </p:sp>
      <p:sp>
        <p:nvSpPr>
          <p:cNvPr id="19" name="Text Placeholder 3"/>
          <p:cNvSpPr>
            <a:spLocks noGrp="1"/>
          </p:cNvSpPr>
          <p:nvPr>
            <p:ph type="body" sz="half" idx="16" hasCustomPrompt="1"/>
          </p:nvPr>
        </p:nvSpPr>
        <p:spPr>
          <a:xfrm>
            <a:off x="3873106" y="2667000"/>
            <a:ext cx="2946794" cy="3589338"/>
          </a:xfrm>
        </p:spPr>
        <p:txBody>
          <a:bodyPr anchor="t">
            <a:normAutofit/>
          </a:bodyPr>
          <a:lstStyle>
            <a:lvl1pPr marL="0" indent="0">
              <a:buNone/>
              <a:defRPr sz="2000">
                <a:solidFill>
                  <a:srgbClr val="50121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
        <p:nvSpPr>
          <p:cNvPr id="14" name="Text Placeholder 4"/>
          <p:cNvSpPr>
            <a:spLocks noGrp="1"/>
          </p:cNvSpPr>
          <p:nvPr>
            <p:ph type="body" sz="quarter" idx="13" hasCustomPrompt="1"/>
          </p:nvPr>
        </p:nvSpPr>
        <p:spPr>
          <a:xfrm>
            <a:off x="7124700" y="1981200"/>
            <a:ext cx="2932113" cy="576262"/>
          </a:xfrm>
        </p:spPr>
        <p:txBody>
          <a:bodyPr anchor="b">
            <a:noAutofit/>
          </a:bodyPr>
          <a:lstStyle>
            <a:lvl1pPr marL="0" indent="0">
              <a:buNone/>
              <a:defRPr sz="2400" b="0">
                <a:solidFill>
                  <a:srgbClr val="501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title</a:t>
            </a:r>
          </a:p>
        </p:txBody>
      </p:sp>
      <p:sp>
        <p:nvSpPr>
          <p:cNvPr id="20" name="Text Placeholder 3"/>
          <p:cNvSpPr>
            <a:spLocks noGrp="1"/>
          </p:cNvSpPr>
          <p:nvPr>
            <p:ph type="body" sz="half" idx="17" hasCustomPrompt="1"/>
          </p:nvPr>
        </p:nvSpPr>
        <p:spPr>
          <a:xfrm>
            <a:off x="7124700" y="2667000"/>
            <a:ext cx="2932113" cy="3589338"/>
          </a:xfrm>
        </p:spPr>
        <p:txBody>
          <a:bodyPr anchor="t">
            <a:normAutofit/>
          </a:bodyPr>
          <a:lstStyle>
            <a:lvl1pPr marL="0" indent="0">
              <a:buNone/>
              <a:defRPr sz="2000">
                <a:solidFill>
                  <a:srgbClr val="50121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a:solidFill>
                  <a:srgbClr val="501214"/>
                </a:solidFill>
              </a:defRPr>
            </a:lvl1pPr>
          </a:lstStyle>
          <a:p>
            <a:r>
              <a:rPr lang="en-US" dirty="0"/>
              <a:t>CLICK TO EDIT title</a:t>
            </a:r>
          </a:p>
        </p:txBody>
      </p:sp>
      <p:sp>
        <p:nvSpPr>
          <p:cNvPr id="3" name="Text Placeholder 2"/>
          <p:cNvSpPr>
            <a:spLocks noGrp="1"/>
          </p:cNvSpPr>
          <p:nvPr>
            <p:ph type="body" idx="1" hasCustomPrompt="1"/>
          </p:nvPr>
        </p:nvSpPr>
        <p:spPr>
          <a:xfrm>
            <a:off x="652463" y="4250949"/>
            <a:ext cx="2940050" cy="576262"/>
          </a:xfrm>
        </p:spPr>
        <p:txBody>
          <a:bodyPr anchor="b">
            <a:noAutofit/>
          </a:bodyPr>
          <a:lstStyle>
            <a:lvl1pPr marL="0" indent="0">
              <a:buNone/>
              <a:defRPr sz="2400" b="0">
                <a:solidFill>
                  <a:srgbClr val="501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solidFill>
                  <a:srgbClr val="501214"/>
                </a:solidFill>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hasCustomPrompt="1"/>
          </p:nvPr>
        </p:nvSpPr>
        <p:spPr>
          <a:xfrm>
            <a:off x="652463" y="4827211"/>
            <a:ext cx="2940050" cy="659189"/>
          </a:xfrm>
        </p:spPr>
        <p:txBody>
          <a:bodyPr anchor="t">
            <a:normAutofit/>
          </a:bodyPr>
          <a:lstStyle>
            <a:lvl1pPr marL="0" indent="0">
              <a:buNone/>
              <a:defRPr sz="1600">
                <a:solidFill>
                  <a:srgbClr val="50121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
        <p:nvSpPr>
          <p:cNvPr id="5" name="Text Placeholder 4"/>
          <p:cNvSpPr>
            <a:spLocks noGrp="1"/>
          </p:cNvSpPr>
          <p:nvPr>
            <p:ph type="body" sz="quarter" idx="3" hasCustomPrompt="1"/>
          </p:nvPr>
        </p:nvSpPr>
        <p:spPr>
          <a:xfrm>
            <a:off x="3889375" y="4250949"/>
            <a:ext cx="2930525" cy="576262"/>
          </a:xfrm>
        </p:spPr>
        <p:txBody>
          <a:bodyPr anchor="b">
            <a:noAutofit/>
          </a:bodyPr>
          <a:lstStyle>
            <a:lvl1pPr marL="0" indent="0">
              <a:buNone/>
              <a:defRPr sz="2400" b="0">
                <a:solidFill>
                  <a:srgbClr val="501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solidFill>
                  <a:srgbClr val="501214"/>
                </a:solidFill>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hasCustomPrompt="1"/>
          </p:nvPr>
        </p:nvSpPr>
        <p:spPr>
          <a:xfrm>
            <a:off x="3888022" y="4827210"/>
            <a:ext cx="2934406" cy="659189"/>
          </a:xfrm>
        </p:spPr>
        <p:txBody>
          <a:bodyPr anchor="t">
            <a:normAutofit/>
          </a:bodyPr>
          <a:lstStyle>
            <a:lvl1pPr marL="0" indent="0">
              <a:buNone/>
              <a:defRPr sz="1600">
                <a:solidFill>
                  <a:srgbClr val="50121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
        <p:nvSpPr>
          <p:cNvPr id="14" name="Text Placeholder 4"/>
          <p:cNvSpPr>
            <a:spLocks noGrp="1"/>
          </p:cNvSpPr>
          <p:nvPr>
            <p:ph type="body" sz="quarter" idx="13" hasCustomPrompt="1"/>
          </p:nvPr>
        </p:nvSpPr>
        <p:spPr>
          <a:xfrm>
            <a:off x="7124700" y="4250949"/>
            <a:ext cx="2932113" cy="576262"/>
          </a:xfrm>
        </p:spPr>
        <p:txBody>
          <a:bodyPr anchor="b">
            <a:noAutofit/>
          </a:bodyPr>
          <a:lstStyle>
            <a:lvl1pPr marL="0" indent="0">
              <a:buNone/>
              <a:defRPr sz="2400" b="0">
                <a:solidFill>
                  <a:srgbClr val="501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solidFill>
                  <a:srgbClr val="501214"/>
                </a:solidFill>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hasCustomPrompt="1"/>
          </p:nvPr>
        </p:nvSpPr>
        <p:spPr>
          <a:xfrm>
            <a:off x="7124575" y="4827208"/>
            <a:ext cx="2935997" cy="659189"/>
          </a:xfrm>
        </p:spPr>
        <p:txBody>
          <a:bodyPr anchor="t">
            <a:normAutofit/>
          </a:bodyPr>
          <a:lstStyle>
            <a:lvl1pPr marL="0" indent="0">
              <a:buNone/>
              <a:defRPr sz="1600">
                <a:solidFill>
                  <a:srgbClr val="50121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501214"/>
                </a:solidFill>
              </a:defRPr>
            </a:lvl1pPr>
          </a:lstStyle>
          <a:p>
            <a:r>
              <a:rPr lang="en-US" dirty="0"/>
              <a:t>CLICK TO EDIT TITLE</a:t>
            </a:r>
          </a:p>
        </p:txBody>
      </p:sp>
      <p:sp>
        <p:nvSpPr>
          <p:cNvPr id="3" name="Content Placeholder 2"/>
          <p:cNvSpPr>
            <a:spLocks noGrp="1"/>
          </p:cNvSpPr>
          <p:nvPr>
            <p:ph idx="1" hasCustomPrompt="1"/>
          </p:nvPr>
        </p:nvSpPr>
        <p:spPr/>
        <p:txBody>
          <a:bodyPr/>
          <a:lstStyle>
            <a:lvl1pPr>
              <a:buClr>
                <a:schemeClr val="bg1">
                  <a:lumMod val="50000"/>
                  <a:lumOff val="50000"/>
                </a:schemeClr>
              </a:buClr>
              <a:defRPr>
                <a:solidFill>
                  <a:srgbClr val="501214"/>
                </a:solidFill>
              </a:defRPr>
            </a:lvl1pPr>
            <a:lvl2pPr>
              <a:buClr>
                <a:schemeClr val="bg1">
                  <a:lumMod val="50000"/>
                  <a:lumOff val="50000"/>
                </a:schemeClr>
              </a:buClr>
              <a:defRPr>
                <a:solidFill>
                  <a:srgbClr val="501214"/>
                </a:solidFill>
              </a:defRPr>
            </a:lvl2pPr>
            <a:lvl3pPr>
              <a:buClr>
                <a:schemeClr val="bg1">
                  <a:lumMod val="50000"/>
                  <a:lumOff val="50000"/>
                </a:schemeClr>
              </a:buClr>
              <a:defRPr>
                <a:solidFill>
                  <a:srgbClr val="501214"/>
                </a:solidFill>
              </a:defRPr>
            </a:lvl3pPr>
            <a:lvl4pPr>
              <a:buClr>
                <a:schemeClr val="bg1">
                  <a:lumMod val="50000"/>
                  <a:lumOff val="50000"/>
                </a:schemeClr>
              </a:buClr>
              <a:defRPr>
                <a:solidFill>
                  <a:srgbClr val="501214"/>
                </a:solidFill>
              </a:defRPr>
            </a:lvl4pPr>
            <a:lvl5pPr>
              <a:buClr>
                <a:schemeClr val="bg1">
                  <a:lumMod val="50000"/>
                  <a:lumOff val="50000"/>
                </a:schemeClr>
              </a:buClr>
              <a:defRPr>
                <a:solidFill>
                  <a:srgbClr val="501214"/>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955" y="1700956"/>
            <a:ext cx="9846873" cy="1915647"/>
          </a:xfrm>
        </p:spPr>
        <p:txBody>
          <a:bodyPr anchor="b"/>
          <a:lstStyle>
            <a:lvl1pPr algn="l">
              <a:defRPr sz="5400" b="0" cap="none">
                <a:solidFill>
                  <a:srgbClr val="501214"/>
                </a:solidFill>
              </a:defRPr>
            </a:lvl1pPr>
          </a:lstStyle>
          <a:p>
            <a:r>
              <a:rPr lang="en-US" dirty="0"/>
              <a:t>CLICK TO EDIT TITLE</a:t>
            </a:r>
          </a:p>
        </p:txBody>
      </p:sp>
      <p:sp>
        <p:nvSpPr>
          <p:cNvPr id="3" name="Text Placeholder 2"/>
          <p:cNvSpPr>
            <a:spLocks noGrp="1"/>
          </p:cNvSpPr>
          <p:nvPr>
            <p:ph type="body" idx="1" hasCustomPrompt="1"/>
          </p:nvPr>
        </p:nvSpPr>
        <p:spPr>
          <a:xfrm>
            <a:off x="1154954" y="3993976"/>
            <a:ext cx="9846873" cy="860400"/>
          </a:xfrm>
        </p:spPr>
        <p:txBody>
          <a:bodyPr anchor="t">
            <a:normAutofit/>
          </a:bodyPr>
          <a:lstStyle>
            <a:lvl1pPr marL="0" indent="0" algn="l">
              <a:buNone/>
              <a:defRPr sz="2800" cap="all">
                <a:solidFill>
                  <a:srgbClr val="50121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501214"/>
                </a:solidFill>
              </a:defRPr>
            </a:lvl1pPr>
          </a:lstStyle>
          <a:p>
            <a:r>
              <a:rPr lang="en-US" dirty="0"/>
              <a:t>CLICK TO EDIT Title</a:t>
            </a:r>
          </a:p>
        </p:txBody>
      </p:sp>
      <p:sp>
        <p:nvSpPr>
          <p:cNvPr id="3" name="Content Placeholder 2"/>
          <p:cNvSpPr>
            <a:spLocks noGrp="1"/>
          </p:cNvSpPr>
          <p:nvPr>
            <p:ph sz="half" idx="1" hasCustomPrompt="1"/>
          </p:nvPr>
        </p:nvSpPr>
        <p:spPr>
          <a:xfrm>
            <a:off x="1103312" y="2060576"/>
            <a:ext cx="4396339" cy="3585482"/>
          </a:xfrm>
        </p:spPr>
        <p:txBody>
          <a:bodyPr>
            <a:normAutofit/>
          </a:bodyPr>
          <a:lstStyle>
            <a:lvl1pPr>
              <a:defRPr sz="2400">
                <a:solidFill>
                  <a:srgbClr val="501214"/>
                </a:solidFill>
              </a:defRPr>
            </a:lvl1pPr>
            <a:lvl2pPr>
              <a:defRPr sz="2400">
                <a:solidFill>
                  <a:srgbClr val="501214"/>
                </a:solidFill>
              </a:defRPr>
            </a:lvl2pPr>
            <a:lvl3pPr>
              <a:defRPr sz="2400">
                <a:solidFill>
                  <a:srgbClr val="501214"/>
                </a:solidFill>
              </a:defRPr>
            </a:lvl3pPr>
            <a:lvl4pPr>
              <a:defRPr sz="2400">
                <a:solidFill>
                  <a:srgbClr val="501214"/>
                </a:solidFill>
              </a:defRPr>
            </a:lvl4pPr>
            <a:lvl5pPr>
              <a:defRPr sz="2400">
                <a:solidFill>
                  <a:srgbClr val="501214"/>
                </a:solidFill>
              </a:defRPr>
            </a:lvl5pPr>
            <a:lvl6pPr>
              <a:defRPr sz="1200"/>
            </a:lvl6pPr>
            <a:lvl7pPr>
              <a:defRPr sz="1200"/>
            </a:lvl7pPr>
            <a:lvl8pPr>
              <a:defRPr sz="1200"/>
            </a:lvl8pPr>
            <a:lvl9pPr>
              <a:defRPr sz="12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654493" y="2056092"/>
            <a:ext cx="4396341" cy="3585483"/>
          </a:xfrm>
        </p:spPr>
        <p:txBody>
          <a:bodyPr>
            <a:normAutofit/>
          </a:bodyPr>
          <a:lstStyle>
            <a:lvl1pPr>
              <a:defRPr sz="2400">
                <a:solidFill>
                  <a:srgbClr val="501214"/>
                </a:solidFill>
              </a:defRPr>
            </a:lvl1pPr>
            <a:lvl2pPr>
              <a:defRPr sz="2400">
                <a:solidFill>
                  <a:srgbClr val="501214"/>
                </a:solidFill>
              </a:defRPr>
            </a:lvl2pPr>
            <a:lvl3pPr>
              <a:defRPr sz="2400">
                <a:solidFill>
                  <a:srgbClr val="501214"/>
                </a:solidFill>
              </a:defRPr>
            </a:lvl3pPr>
            <a:lvl4pPr>
              <a:defRPr sz="2400">
                <a:solidFill>
                  <a:srgbClr val="501214"/>
                </a:solidFill>
              </a:defRPr>
            </a:lvl4pPr>
            <a:lvl5pPr>
              <a:defRPr sz="2400">
                <a:solidFill>
                  <a:srgbClr val="501214"/>
                </a:solidFill>
              </a:defRPr>
            </a:lvl5pPr>
            <a:lvl6pPr>
              <a:defRPr sz="1200"/>
            </a:lvl6pPr>
            <a:lvl7pPr>
              <a:defRPr sz="1200"/>
            </a:lvl7pPr>
            <a:lvl8pPr>
              <a:defRPr sz="1200"/>
            </a:lvl8pPr>
            <a:lvl9pPr>
              <a:defRPr sz="12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501214"/>
                </a:solidFill>
              </a:defRPr>
            </a:lvl1pPr>
          </a:lstStyle>
          <a:p>
            <a:r>
              <a:rPr lang="en-US" dirty="0"/>
              <a:t>CLICK TO EDIT </a:t>
            </a:r>
            <a:r>
              <a:rPr lang="en-US" dirty="0" err="1"/>
              <a:t>TitLE</a:t>
            </a:r>
            <a:endParaRPr lang="en-US" dirty="0"/>
          </a:p>
        </p:txBody>
      </p:sp>
      <p:sp>
        <p:nvSpPr>
          <p:cNvPr id="3" name="Text Placeholder 2"/>
          <p:cNvSpPr>
            <a:spLocks noGrp="1"/>
          </p:cNvSpPr>
          <p:nvPr>
            <p:ph type="body" idx="1" hasCustomPrompt="1"/>
          </p:nvPr>
        </p:nvSpPr>
        <p:spPr>
          <a:xfrm>
            <a:off x="1103313" y="1905000"/>
            <a:ext cx="4396338" cy="576262"/>
          </a:xfrm>
        </p:spPr>
        <p:txBody>
          <a:bodyPr anchor="b">
            <a:noAutofit/>
          </a:bodyPr>
          <a:lstStyle>
            <a:lvl1pPr marL="0" indent="0">
              <a:buNone/>
              <a:defRPr sz="2400" b="0">
                <a:solidFill>
                  <a:srgbClr val="501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1103312" y="2514600"/>
            <a:ext cx="4396339" cy="3160486"/>
          </a:xfrm>
        </p:spPr>
        <p:txBody>
          <a:bodyPr>
            <a:normAutofit/>
          </a:bodyPr>
          <a:lstStyle>
            <a:lvl1pPr>
              <a:defRPr sz="2000">
                <a:solidFill>
                  <a:srgbClr val="501214"/>
                </a:solidFill>
              </a:defRPr>
            </a:lvl1pPr>
            <a:lvl2pPr>
              <a:defRPr sz="2000">
                <a:solidFill>
                  <a:srgbClr val="501214"/>
                </a:solidFill>
              </a:defRPr>
            </a:lvl2pPr>
            <a:lvl3pPr>
              <a:defRPr sz="2000">
                <a:solidFill>
                  <a:srgbClr val="501214"/>
                </a:solidFill>
              </a:defRPr>
            </a:lvl3pPr>
            <a:lvl4pPr>
              <a:defRPr sz="2000">
                <a:solidFill>
                  <a:srgbClr val="501214"/>
                </a:solidFill>
              </a:defRPr>
            </a:lvl4pPr>
            <a:lvl5pPr>
              <a:defRPr sz="2000">
                <a:solidFill>
                  <a:srgbClr val="501214"/>
                </a:solidFill>
              </a:defRPr>
            </a:lvl5pPr>
            <a:lvl6pPr>
              <a:defRPr sz="1200"/>
            </a:lvl6pPr>
            <a:lvl7pPr>
              <a:defRPr sz="1200"/>
            </a:lvl7pPr>
            <a:lvl8pPr>
              <a:defRPr sz="1200"/>
            </a:lvl8pPr>
            <a:lvl9pPr>
              <a:defRPr sz="12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5654495" y="1905000"/>
            <a:ext cx="4396339" cy="576262"/>
          </a:xfrm>
        </p:spPr>
        <p:txBody>
          <a:bodyPr anchor="b">
            <a:noAutofit/>
          </a:bodyPr>
          <a:lstStyle>
            <a:lvl1pPr marL="0" indent="0">
              <a:buNone/>
              <a:defRPr sz="2400" b="0">
                <a:solidFill>
                  <a:srgbClr val="501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5654495" y="2514600"/>
            <a:ext cx="4396339" cy="3160486"/>
          </a:xfrm>
        </p:spPr>
        <p:txBody>
          <a:bodyPr>
            <a:normAutofit/>
          </a:bodyPr>
          <a:lstStyle>
            <a:lvl1pPr>
              <a:defRPr sz="2000">
                <a:solidFill>
                  <a:srgbClr val="501214"/>
                </a:solidFill>
              </a:defRPr>
            </a:lvl1pPr>
            <a:lvl2pPr>
              <a:defRPr sz="2000">
                <a:solidFill>
                  <a:srgbClr val="501214"/>
                </a:solidFill>
              </a:defRPr>
            </a:lvl2pPr>
            <a:lvl3pPr>
              <a:defRPr sz="2000">
                <a:solidFill>
                  <a:srgbClr val="501214"/>
                </a:solidFill>
              </a:defRPr>
            </a:lvl3pPr>
            <a:lvl4pPr>
              <a:defRPr sz="2000">
                <a:solidFill>
                  <a:srgbClr val="501214"/>
                </a:solidFill>
              </a:defRPr>
            </a:lvl4pPr>
            <a:lvl5pPr>
              <a:defRPr sz="2000">
                <a:solidFill>
                  <a:srgbClr val="501214"/>
                </a:solidFill>
              </a:defRPr>
            </a:lvl5pPr>
            <a:lvl6pPr>
              <a:defRPr sz="1200"/>
            </a:lvl6pPr>
            <a:lvl7pPr>
              <a:defRPr sz="1200"/>
            </a:lvl7pPr>
            <a:lvl8pPr>
              <a:defRPr sz="1200"/>
            </a:lvl8pPr>
            <a:lvl9pPr>
              <a:defRPr sz="12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a:t>
            </a:r>
            <a:r>
              <a:rPr lang="en-US" dirty="0" err="1"/>
              <a:t>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953" y="968829"/>
            <a:ext cx="3401064" cy="1447800"/>
          </a:xfrm>
        </p:spPr>
        <p:txBody>
          <a:bodyPr anchor="b"/>
          <a:lstStyle>
            <a:lvl1pPr algn="l">
              <a:defRPr sz="2800" b="0">
                <a:solidFill>
                  <a:srgbClr val="501214"/>
                </a:solidFill>
              </a:defRPr>
            </a:lvl1pPr>
          </a:lstStyle>
          <a:p>
            <a:r>
              <a:rPr lang="en-US" dirty="0"/>
              <a:t>CLICK TO EDIT TITLE</a:t>
            </a:r>
          </a:p>
        </p:txBody>
      </p:sp>
      <p:sp>
        <p:nvSpPr>
          <p:cNvPr id="3" name="Content Placeholder 2"/>
          <p:cNvSpPr>
            <a:spLocks noGrp="1"/>
          </p:cNvSpPr>
          <p:nvPr>
            <p:ph idx="1" hasCustomPrompt="1"/>
          </p:nvPr>
        </p:nvSpPr>
        <p:spPr>
          <a:xfrm>
            <a:off x="4784616" y="968829"/>
            <a:ext cx="5195997" cy="4572000"/>
          </a:xfrm>
        </p:spPr>
        <p:txBody>
          <a:bodyPr anchor="ctr">
            <a:normAutofit/>
          </a:bodyPr>
          <a:lstStyle>
            <a:lvl1pPr>
              <a:defRPr sz="2000">
                <a:solidFill>
                  <a:srgbClr val="501214"/>
                </a:solidFill>
              </a:defRPr>
            </a:lvl1pPr>
            <a:lvl2pPr>
              <a:defRPr sz="2000">
                <a:solidFill>
                  <a:srgbClr val="501214"/>
                </a:solidFill>
              </a:defRPr>
            </a:lvl2pPr>
            <a:lvl3pPr>
              <a:defRPr sz="2000">
                <a:solidFill>
                  <a:srgbClr val="501214"/>
                </a:solidFill>
              </a:defRPr>
            </a:lvl3pPr>
            <a:lvl4pPr>
              <a:defRPr sz="2000">
                <a:solidFill>
                  <a:srgbClr val="501214"/>
                </a:solidFill>
              </a:defRPr>
            </a:lvl4pPr>
            <a:lvl5pPr>
              <a:defRPr sz="2000">
                <a:solidFill>
                  <a:srgbClr val="501214"/>
                </a:solidFill>
              </a:defRPr>
            </a:lvl5pPr>
            <a:lvl6pPr>
              <a:defRPr sz="1400"/>
            </a:lvl6pPr>
            <a:lvl7pPr>
              <a:defRPr sz="1400"/>
            </a:lvl7pPr>
            <a:lvl8pPr>
              <a:defRPr sz="1400"/>
            </a:lvl8pPr>
            <a:lvl9pPr>
              <a:defRPr sz="14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1154953" y="2650309"/>
            <a:ext cx="3401063" cy="2895599"/>
          </a:xfrm>
        </p:spPr>
        <p:txBody>
          <a:bodyPr>
            <a:normAutofit/>
          </a:bodyPr>
          <a:lstStyle>
            <a:lvl1pPr marL="0" indent="0">
              <a:buNone/>
              <a:defRPr sz="2000">
                <a:solidFill>
                  <a:srgbClr val="50121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3907" y="1636480"/>
            <a:ext cx="5092906" cy="1574808"/>
          </a:xfrm>
        </p:spPr>
        <p:txBody>
          <a:bodyPr anchor="b">
            <a:normAutofit/>
          </a:bodyPr>
          <a:lstStyle>
            <a:lvl1pPr algn="l">
              <a:defRPr sz="3600" b="0">
                <a:solidFill>
                  <a:srgbClr val="501214"/>
                </a:solidFill>
              </a:defRPr>
            </a:lvl1pPr>
          </a:lstStyle>
          <a:p>
            <a:r>
              <a:rPr lang="en-US" dirty="0"/>
              <a:t>CLICK TO EDIT title</a:t>
            </a:r>
          </a:p>
        </p:txBody>
      </p:sp>
      <p:sp>
        <p:nvSpPr>
          <p:cNvPr id="3" name="Picture Placeholder 2"/>
          <p:cNvSpPr>
            <a:spLocks noGrp="1" noChangeAspect="1"/>
          </p:cNvSpPr>
          <p:nvPr>
            <p:ph type="pic" idx="1"/>
          </p:nvPr>
        </p:nvSpPr>
        <p:spPr>
          <a:xfrm>
            <a:off x="6949546" y="925288"/>
            <a:ext cx="40875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solidFill>
                  <a:srgbClr val="501214"/>
                </a:solidFill>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hasCustomPrompt="1"/>
          </p:nvPr>
        </p:nvSpPr>
        <p:spPr>
          <a:xfrm>
            <a:off x="1154954" y="3439888"/>
            <a:ext cx="5084979" cy="1371600"/>
          </a:xfrm>
        </p:spPr>
        <p:txBody>
          <a:bodyPr>
            <a:normAutofit/>
          </a:bodyPr>
          <a:lstStyle>
            <a:lvl1pPr marL="0" indent="0">
              <a:buNone/>
              <a:defRPr sz="2400">
                <a:solidFill>
                  <a:srgbClr val="50121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2DCD68-8983-B5D2-E358-9F8C7C82D619}"/>
              </a:ext>
            </a:extLst>
          </p:cNvPr>
          <p:cNvPicPr>
            <a:picLocks noChangeAspect="1"/>
          </p:cNvPicPr>
          <p:nvPr userDrawn="1"/>
        </p:nvPicPr>
        <p:blipFill>
          <a:blip r:embed="rId17"/>
          <a:srcRect/>
          <a:stretch/>
        </p:blipFill>
        <p:spPr>
          <a:xfrm>
            <a:off x="0" y="0"/>
            <a:ext cx="12192000" cy="6858000"/>
          </a:xfrm>
          <a:prstGeom prst="rect">
            <a:avLst/>
          </a:prstGeom>
        </p:spPr>
      </p:pic>
      <p:sp>
        <p:nvSpPr>
          <p:cNvPr id="2" name="Title Placeholder 1"/>
          <p:cNvSpPr>
            <a:spLocks noGrp="1"/>
          </p:cNvSpPr>
          <p:nvPr>
            <p:ph type="title"/>
          </p:nvPr>
        </p:nvSpPr>
        <p:spPr>
          <a:xfrm>
            <a:off x="646111" y="522514"/>
            <a:ext cx="10849202" cy="1330734"/>
          </a:xfrm>
          <a:prstGeom prst="rect">
            <a:avLst/>
          </a:prstGeom>
        </p:spPr>
        <p:txBody>
          <a:bodyPr vert="horz" lIns="91440" tIns="45720" rIns="91440" bIns="45720" rtlCol="0" anchor="t">
            <a:noAutofit/>
          </a:bodyPr>
          <a:lstStyle/>
          <a:p>
            <a:r>
              <a:rPr lang="en-US" dirty="0"/>
              <a:t>Click to edit title</a:t>
            </a:r>
          </a:p>
        </p:txBody>
      </p:sp>
      <p:sp>
        <p:nvSpPr>
          <p:cNvPr id="3" name="Text Placeholder 2"/>
          <p:cNvSpPr>
            <a:spLocks noGrp="1"/>
          </p:cNvSpPr>
          <p:nvPr>
            <p:ph type="body" idx="1"/>
          </p:nvPr>
        </p:nvSpPr>
        <p:spPr>
          <a:xfrm>
            <a:off x="646112" y="2045753"/>
            <a:ext cx="10849202" cy="3759962"/>
          </a:xfrm>
          <a:prstGeom prst="rect">
            <a:avLst/>
          </a:prstGeom>
        </p:spPr>
        <p:txBody>
          <a:bodyPr vert="horz" lIns="91440" tIns="45720" rIns="91440" bIns="45720" rtlCol="0">
            <a:normAutofit/>
          </a:bodyPr>
          <a:lstStyle/>
          <a:p>
            <a:pPr lvl="0"/>
            <a:r>
              <a:rPr lang="en-US" dirty="0"/>
              <a:t> Click to edit text</a:t>
            </a:r>
          </a:p>
          <a:p>
            <a:pPr lvl="1"/>
            <a:r>
              <a:rPr lang="en-US" dirty="0"/>
              <a:t> Second level</a:t>
            </a:r>
          </a:p>
          <a:p>
            <a:pPr lvl="2"/>
            <a:r>
              <a:rPr lang="en-US" dirty="0"/>
              <a:t> Third level</a:t>
            </a:r>
          </a:p>
          <a:p>
            <a:pPr lvl="3"/>
            <a:r>
              <a:rPr lang="en-US" dirty="0"/>
              <a:t> Fourth level</a:t>
            </a:r>
          </a:p>
          <a:p>
            <a:pPr lvl="4"/>
            <a:r>
              <a:rPr lang="en-US" dirty="0"/>
              <a:t> 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Lst>
  <p:hf sldNum="0" hdr="0" ftr="0" dt="0"/>
  <p:txStyles>
    <p:titleStyle>
      <a:lvl1pPr algn="l" defTabSz="457200" rtl="0" eaLnBrk="1" latinLnBrk="0" hangingPunct="1">
        <a:spcBef>
          <a:spcPct val="0"/>
        </a:spcBef>
        <a:buNone/>
        <a:defRPr sz="5200" b="0" i="0" kern="1200" cap="all" baseline="0">
          <a:solidFill>
            <a:srgbClr val="50121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1">
            <a:lumMod val="50000"/>
            <a:lumOff val="50000"/>
          </a:schemeClr>
        </a:buClr>
        <a:buSzPct val="80000"/>
        <a:buFont typeface="Wingdings" pitchFamily="2" charset="2"/>
        <a:buChar char="§"/>
        <a:defRPr sz="3200" b="0" i="0" kern="1200">
          <a:solidFill>
            <a:srgbClr val="501214"/>
          </a:solidFill>
          <a:latin typeface="Calibri Light" panose="020F0302020204030204" pitchFamily="34" charset="0"/>
          <a:ea typeface="+mj-ea"/>
          <a:cs typeface="Calibri Light" panose="020F0302020204030204" pitchFamily="34" charset="0"/>
        </a:defRPr>
      </a:lvl1pPr>
      <a:lvl2pPr marL="742950" indent="-285750" algn="l" defTabSz="457200" rtl="0" eaLnBrk="1" latinLnBrk="0" hangingPunct="1">
        <a:spcBef>
          <a:spcPts val="1000"/>
        </a:spcBef>
        <a:spcAft>
          <a:spcPts val="0"/>
        </a:spcAft>
        <a:buClr>
          <a:schemeClr val="bg1">
            <a:lumMod val="50000"/>
            <a:lumOff val="50000"/>
          </a:schemeClr>
        </a:buClr>
        <a:buSzPct val="80000"/>
        <a:buFont typeface="Wingdings" pitchFamily="2" charset="2"/>
        <a:buChar char="§"/>
        <a:defRPr sz="2800" b="0" i="0" kern="1200">
          <a:solidFill>
            <a:srgbClr val="501214"/>
          </a:solidFill>
          <a:latin typeface="Calibri Light" panose="020F0302020204030204" pitchFamily="34" charset="0"/>
          <a:ea typeface="+mj-ea"/>
          <a:cs typeface="Calibri Light" panose="020F0302020204030204" pitchFamily="34" charset="0"/>
        </a:defRPr>
      </a:lvl2pPr>
      <a:lvl3pPr marL="1143000" indent="-228600" algn="l" defTabSz="457200" rtl="0" eaLnBrk="1" latinLnBrk="0" hangingPunct="1">
        <a:spcBef>
          <a:spcPts val="1000"/>
        </a:spcBef>
        <a:spcAft>
          <a:spcPts val="0"/>
        </a:spcAft>
        <a:buClr>
          <a:schemeClr val="bg1">
            <a:lumMod val="50000"/>
            <a:lumOff val="50000"/>
          </a:schemeClr>
        </a:buClr>
        <a:buSzPct val="80000"/>
        <a:buFont typeface="Wingdings" pitchFamily="2" charset="2"/>
        <a:buChar char="§"/>
        <a:defRPr sz="2800" b="0" i="0" kern="1200">
          <a:solidFill>
            <a:srgbClr val="501214"/>
          </a:solidFill>
          <a:latin typeface="Calibri Light" panose="020F0302020204030204" pitchFamily="34" charset="0"/>
          <a:ea typeface="+mj-ea"/>
          <a:cs typeface="Calibri Light" panose="020F0302020204030204" pitchFamily="34" charset="0"/>
        </a:defRPr>
      </a:lvl3pPr>
      <a:lvl4pPr marL="1600200" indent="-228600" algn="l" defTabSz="457200" rtl="0" eaLnBrk="1" latinLnBrk="0" hangingPunct="1">
        <a:spcBef>
          <a:spcPts val="1000"/>
        </a:spcBef>
        <a:spcAft>
          <a:spcPts val="0"/>
        </a:spcAft>
        <a:buClr>
          <a:schemeClr val="bg1">
            <a:lumMod val="50000"/>
            <a:lumOff val="50000"/>
          </a:schemeClr>
        </a:buClr>
        <a:buSzPct val="80000"/>
        <a:buFont typeface="Wingdings" pitchFamily="2" charset="2"/>
        <a:buChar char="§"/>
        <a:defRPr sz="2800" b="0" i="0" kern="1200">
          <a:solidFill>
            <a:srgbClr val="501214"/>
          </a:solidFill>
          <a:latin typeface="Calibri Light" panose="020F0302020204030204" pitchFamily="34" charset="0"/>
          <a:ea typeface="+mj-ea"/>
          <a:cs typeface="Calibri Light" panose="020F0302020204030204" pitchFamily="34" charset="0"/>
        </a:defRPr>
      </a:lvl4pPr>
      <a:lvl5pPr marL="2057400" indent="-228600" algn="l" defTabSz="457200" rtl="0" eaLnBrk="1" latinLnBrk="0" hangingPunct="1">
        <a:spcBef>
          <a:spcPts val="1000"/>
        </a:spcBef>
        <a:spcAft>
          <a:spcPts val="0"/>
        </a:spcAft>
        <a:buClr>
          <a:schemeClr val="bg1">
            <a:lumMod val="50000"/>
            <a:lumOff val="50000"/>
          </a:schemeClr>
        </a:buClr>
        <a:buSzPct val="80000"/>
        <a:buFont typeface="Wingdings" pitchFamily="2" charset="2"/>
        <a:buChar char="§"/>
        <a:defRPr sz="2800" b="0" i="0" kern="1200">
          <a:solidFill>
            <a:srgbClr val="501214"/>
          </a:solidFill>
          <a:latin typeface="Calibri Light" panose="020F0302020204030204" pitchFamily="34" charset="0"/>
          <a:ea typeface="+mj-ea"/>
          <a:cs typeface="Calibri Light" panose="020F030202020403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reakoutlearning.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2C86-E24D-0403-E402-5230F4418837}"/>
              </a:ext>
            </a:extLst>
          </p:cNvPr>
          <p:cNvSpPr>
            <a:spLocks noGrp="1"/>
          </p:cNvSpPr>
          <p:nvPr>
            <p:ph type="ctrTitle"/>
          </p:nvPr>
        </p:nvSpPr>
        <p:spPr/>
        <p:txBody>
          <a:bodyPr/>
          <a:lstStyle/>
          <a:p>
            <a:r>
              <a:rPr lang="en-US" b="0" i="0" u="none" strike="noStrike" dirty="0">
                <a:solidFill>
                  <a:srgbClr val="2B2C30"/>
                </a:solidFill>
                <a:effectLst/>
              </a:rPr>
              <a:t>r</a:t>
            </a:r>
            <a:r>
              <a:rPr lang="en-US" b="1" i="0" strike="noStrike" dirty="0">
                <a:solidFill>
                  <a:srgbClr val="C00000"/>
                </a:solidFill>
                <a:effectLst/>
              </a:rPr>
              <a:t>AI</a:t>
            </a:r>
            <a:r>
              <a:rPr lang="en-US" b="0" i="0" u="none" strike="noStrike" dirty="0">
                <a:solidFill>
                  <a:srgbClr val="2B2C30"/>
                </a:solidFill>
                <a:effectLst/>
              </a:rPr>
              <a:t>sing the Bar</a:t>
            </a:r>
            <a:endParaRPr lang="en-US" dirty="0"/>
          </a:p>
        </p:txBody>
      </p:sp>
      <p:sp>
        <p:nvSpPr>
          <p:cNvPr id="3" name="Subtitle 2">
            <a:extLst>
              <a:ext uri="{FF2B5EF4-FFF2-40B4-BE49-F238E27FC236}">
                <a16:creationId xmlns:a16="http://schemas.microsoft.com/office/drawing/2014/main" id="{E4AE5EE2-8F63-EE51-F2F6-04792B2DDC47}"/>
              </a:ext>
            </a:extLst>
          </p:cNvPr>
          <p:cNvSpPr>
            <a:spLocks noGrp="1"/>
          </p:cNvSpPr>
          <p:nvPr>
            <p:ph type="subTitle" idx="1"/>
          </p:nvPr>
        </p:nvSpPr>
        <p:spPr/>
        <p:txBody>
          <a:bodyPr>
            <a:normAutofit fontScale="92500" lnSpcReduction="20000"/>
          </a:bodyPr>
          <a:lstStyle/>
          <a:p>
            <a:r>
              <a:rPr lang="en-US" i="0" u="none" strike="noStrike" dirty="0">
                <a:solidFill>
                  <a:srgbClr val="2B2C30"/>
                </a:solidFill>
                <a:effectLst/>
                <a:latin typeface="+mn-lt"/>
              </a:rPr>
              <a:t>How Artificial Intelligence Mirrors Other Technological Leaps</a:t>
            </a:r>
            <a:endParaRPr lang="en-US" dirty="0">
              <a:latin typeface="+mn-lt"/>
            </a:endParaRPr>
          </a:p>
        </p:txBody>
      </p:sp>
    </p:spTree>
    <p:extLst>
      <p:ext uri="{BB962C8B-B14F-4D97-AF65-F5344CB8AC3E}">
        <p14:creationId xmlns:p14="http://schemas.microsoft.com/office/powerpoint/2010/main" val="4290930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E8F69-DD6E-B865-41BE-E3373DADC61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0EF0AC7-7425-ACE4-B2F8-EEA57E6F3090}"/>
              </a:ext>
            </a:extLst>
          </p:cNvPr>
          <p:cNvSpPr txBox="1"/>
          <p:nvPr/>
        </p:nvSpPr>
        <p:spPr>
          <a:xfrm>
            <a:off x="685800" y="347472"/>
            <a:ext cx="4109545" cy="5324535"/>
          </a:xfrm>
          <a:prstGeom prst="rect">
            <a:avLst/>
          </a:prstGeom>
          <a:noFill/>
        </p:spPr>
        <p:txBody>
          <a:bodyPr wrap="square">
            <a:spAutoFit/>
          </a:bodyPr>
          <a:lstStyle/>
          <a:p>
            <a:r>
              <a:rPr lang="en-US" sz="1000" dirty="0">
                <a:solidFill>
                  <a:schemeClr val="bg1"/>
                </a:solidFill>
              </a:rPr>
              <a:t>for row in </a:t>
            </a:r>
            <a:r>
              <a:rPr lang="en-US" sz="1000" dirty="0" err="1">
                <a:solidFill>
                  <a:schemeClr val="bg1"/>
                </a:solidFill>
              </a:rPr>
              <a:t>df.itertuples</a:t>
            </a:r>
            <a:r>
              <a:rPr lang="en-US" sz="1000" dirty="0">
                <a:solidFill>
                  <a:schemeClr val="bg1"/>
                </a:solidFill>
              </a:rPr>
              <a:t>():</a:t>
            </a:r>
          </a:p>
          <a:p>
            <a:r>
              <a:rPr lang="en-US" sz="1000" dirty="0">
                <a:solidFill>
                  <a:schemeClr val="bg1"/>
                </a:solidFill>
              </a:rPr>
              <a:t>    </a:t>
            </a:r>
            <a:r>
              <a:rPr lang="en-US" sz="1000" dirty="0" err="1">
                <a:solidFill>
                  <a:schemeClr val="bg1"/>
                </a:solidFill>
              </a:rPr>
              <a:t>write_rec_to_csv</a:t>
            </a:r>
            <a:r>
              <a:rPr lang="en-US" sz="1000" dirty="0">
                <a:solidFill>
                  <a:schemeClr val="bg1"/>
                </a:solidFill>
              </a:rPr>
              <a:t> = ""</a:t>
            </a:r>
          </a:p>
          <a:p>
            <a:r>
              <a:rPr lang="en-US" sz="1000" dirty="0">
                <a:solidFill>
                  <a:schemeClr val="bg1"/>
                </a:solidFill>
              </a:rPr>
              <a:t>    #</a:t>
            </a:r>
            <a:r>
              <a:rPr lang="en-US" sz="1000" dirty="0" err="1">
                <a:solidFill>
                  <a:schemeClr val="bg1"/>
                </a:solidFill>
              </a:rPr>
              <a:t>acct_num</a:t>
            </a:r>
            <a:endParaRPr lang="en-US" sz="1000" dirty="0">
              <a:solidFill>
                <a:schemeClr val="bg1"/>
              </a:solidFill>
            </a:endParaRPr>
          </a:p>
          <a:p>
            <a:r>
              <a:rPr lang="en-US" sz="1000" dirty="0">
                <a:solidFill>
                  <a:schemeClr val="bg1"/>
                </a:solidFill>
              </a:rPr>
              <a:t>    </a:t>
            </a:r>
            <a:r>
              <a:rPr lang="en-US" sz="1000" dirty="0" err="1">
                <a:solidFill>
                  <a:schemeClr val="bg1"/>
                </a:solidFill>
              </a:rPr>
              <a:t>acct_num</a:t>
            </a:r>
            <a:r>
              <a:rPr lang="en-US" sz="1000" dirty="0">
                <a:solidFill>
                  <a:schemeClr val="bg1"/>
                </a:solidFill>
              </a:rPr>
              <a:t> = row[1]</a:t>
            </a:r>
          </a:p>
          <a:p>
            <a:r>
              <a:rPr lang="en-US" sz="1000" dirty="0">
                <a:solidFill>
                  <a:schemeClr val="bg1"/>
                </a:solidFill>
              </a:rPr>
              <a:t>    if </a:t>
            </a:r>
            <a:r>
              <a:rPr lang="en-US" sz="1000" dirty="0" err="1">
                <a:solidFill>
                  <a:schemeClr val="bg1"/>
                </a:solidFill>
              </a:rPr>
              <a:t>pd.isna</a:t>
            </a:r>
            <a:r>
              <a:rPr lang="en-US" sz="1000" dirty="0">
                <a:solidFill>
                  <a:schemeClr val="bg1"/>
                </a:solidFill>
              </a:rPr>
              <a:t>(</a:t>
            </a:r>
            <a:r>
              <a:rPr lang="en-US" sz="1000" dirty="0" err="1">
                <a:solidFill>
                  <a:schemeClr val="bg1"/>
                </a:solidFill>
              </a:rPr>
              <a:t>acct_num</a:t>
            </a:r>
            <a:r>
              <a:rPr lang="en-US" sz="1000" dirty="0">
                <a:solidFill>
                  <a:schemeClr val="bg1"/>
                </a:solidFill>
              </a:rPr>
              <a:t>) == False:</a:t>
            </a:r>
          </a:p>
          <a:p>
            <a:r>
              <a:rPr lang="en-US" sz="1000" dirty="0">
                <a:solidFill>
                  <a:schemeClr val="bg1"/>
                </a:solidFill>
              </a:rPr>
              <a:t>        </a:t>
            </a:r>
            <a:r>
              <a:rPr lang="en-US" sz="1000" dirty="0" err="1">
                <a:solidFill>
                  <a:schemeClr val="bg1"/>
                </a:solidFill>
              </a:rPr>
              <a:t>acct_num</a:t>
            </a:r>
            <a:r>
              <a:rPr lang="en-US" sz="1000" dirty="0">
                <a:solidFill>
                  <a:schemeClr val="bg1"/>
                </a:solidFill>
              </a:rPr>
              <a:t> = str(</a:t>
            </a:r>
            <a:r>
              <a:rPr lang="en-US" sz="1000" dirty="0" err="1">
                <a:solidFill>
                  <a:schemeClr val="bg1"/>
                </a:solidFill>
              </a:rPr>
              <a:t>acct_num</a:t>
            </a:r>
            <a:r>
              <a:rPr lang="en-US" sz="1000" dirty="0">
                <a:solidFill>
                  <a:schemeClr val="bg1"/>
                </a:solidFill>
              </a:rPr>
              <a:t>)</a:t>
            </a:r>
          </a:p>
          <a:p>
            <a:r>
              <a:rPr lang="en-US" sz="1000" dirty="0">
                <a:solidFill>
                  <a:schemeClr val="bg1"/>
                </a:solidFill>
              </a:rPr>
              <a:t>        </a:t>
            </a:r>
            <a:r>
              <a:rPr lang="en-US" sz="1000" dirty="0" err="1">
                <a:solidFill>
                  <a:schemeClr val="bg1"/>
                </a:solidFill>
              </a:rPr>
              <a:t>acct_num</a:t>
            </a:r>
            <a:r>
              <a:rPr lang="en-US" sz="1000" dirty="0">
                <a:solidFill>
                  <a:schemeClr val="bg1"/>
                </a:solidFill>
              </a:rPr>
              <a:t> = </a:t>
            </a:r>
            <a:r>
              <a:rPr lang="en-US" sz="1000" dirty="0" err="1">
                <a:solidFill>
                  <a:schemeClr val="bg1"/>
                </a:solidFill>
              </a:rPr>
              <a:t>acct_num</a:t>
            </a:r>
            <a:r>
              <a:rPr lang="en-US" sz="1000" dirty="0">
                <a:solidFill>
                  <a:schemeClr val="bg1"/>
                </a:solidFill>
              </a:rPr>
              <a:t>[0:4]</a:t>
            </a:r>
          </a:p>
          <a:p>
            <a:r>
              <a:rPr lang="en-US" sz="1000" dirty="0">
                <a:solidFill>
                  <a:schemeClr val="bg1"/>
                </a:solidFill>
              </a:rPr>
              <a:t>        </a:t>
            </a:r>
            <a:r>
              <a:rPr lang="en-US" sz="1000" dirty="0" err="1">
                <a:solidFill>
                  <a:schemeClr val="bg1"/>
                </a:solidFill>
              </a:rPr>
              <a:t>curr_acct_num</a:t>
            </a:r>
            <a:r>
              <a:rPr lang="en-US" sz="1000" dirty="0">
                <a:solidFill>
                  <a:schemeClr val="bg1"/>
                </a:solidFill>
              </a:rPr>
              <a:t> = </a:t>
            </a:r>
            <a:r>
              <a:rPr lang="en-US" sz="1000" dirty="0" err="1">
                <a:solidFill>
                  <a:schemeClr val="bg1"/>
                </a:solidFill>
              </a:rPr>
              <a:t>acct_num</a:t>
            </a:r>
            <a:endParaRPr lang="en-US" sz="1000" dirty="0">
              <a:solidFill>
                <a:schemeClr val="bg1"/>
              </a:solidFill>
            </a:endParaRPr>
          </a:p>
          <a:p>
            <a:r>
              <a:rPr lang="en-US" sz="1000" dirty="0">
                <a:solidFill>
                  <a:schemeClr val="bg1"/>
                </a:solidFill>
              </a:rPr>
              <a:t>    else:</a:t>
            </a:r>
          </a:p>
          <a:p>
            <a:r>
              <a:rPr lang="en-US" sz="1000" dirty="0">
                <a:solidFill>
                  <a:schemeClr val="bg1"/>
                </a:solidFill>
              </a:rPr>
              <a:t>        </a:t>
            </a:r>
            <a:r>
              <a:rPr lang="en-US" sz="1000" dirty="0" err="1">
                <a:solidFill>
                  <a:schemeClr val="bg1"/>
                </a:solidFill>
              </a:rPr>
              <a:t>acct_num</a:t>
            </a:r>
            <a:r>
              <a:rPr lang="en-US" sz="1000" dirty="0">
                <a:solidFill>
                  <a:schemeClr val="bg1"/>
                </a:solidFill>
              </a:rPr>
              <a:t> = </a:t>
            </a:r>
            <a:r>
              <a:rPr lang="en-US" sz="1000" dirty="0" err="1">
                <a:solidFill>
                  <a:schemeClr val="bg1"/>
                </a:solidFill>
              </a:rPr>
              <a:t>curr_acct_num</a:t>
            </a:r>
            <a:endParaRPr lang="en-US" sz="1000" dirty="0">
              <a:solidFill>
                <a:schemeClr val="bg1"/>
              </a:solidFill>
            </a:endParaRPr>
          </a:p>
          <a:p>
            <a:r>
              <a:rPr lang="en-US" sz="1000" dirty="0">
                <a:solidFill>
                  <a:schemeClr val="bg1"/>
                </a:solidFill>
              </a:rPr>
              <a:t>    #</a:t>
            </a:r>
            <a:r>
              <a:rPr lang="en-US" sz="1000" dirty="0" err="1">
                <a:solidFill>
                  <a:schemeClr val="bg1"/>
                </a:solidFill>
              </a:rPr>
              <a:t>fund_code</a:t>
            </a:r>
            <a:endParaRPr lang="en-US" sz="1000" dirty="0">
              <a:solidFill>
                <a:schemeClr val="bg1"/>
              </a:solidFill>
            </a:endParaRPr>
          </a:p>
          <a:p>
            <a:r>
              <a:rPr lang="en-US" sz="1000" dirty="0">
                <a:solidFill>
                  <a:schemeClr val="bg1"/>
                </a:solidFill>
              </a:rPr>
              <a:t>    </a:t>
            </a:r>
            <a:r>
              <a:rPr lang="en-US" sz="1000" dirty="0" err="1">
                <a:solidFill>
                  <a:schemeClr val="bg1"/>
                </a:solidFill>
              </a:rPr>
              <a:t>fund_code</a:t>
            </a:r>
            <a:r>
              <a:rPr lang="en-US" sz="1000" dirty="0">
                <a:solidFill>
                  <a:schemeClr val="bg1"/>
                </a:solidFill>
              </a:rPr>
              <a:t> = row[4]</a:t>
            </a:r>
          </a:p>
          <a:p>
            <a:r>
              <a:rPr lang="en-US" sz="1000" dirty="0">
                <a:solidFill>
                  <a:schemeClr val="bg1"/>
                </a:solidFill>
              </a:rPr>
              <a:t>    if </a:t>
            </a:r>
            <a:r>
              <a:rPr lang="en-US" sz="1000" dirty="0" err="1">
                <a:solidFill>
                  <a:schemeClr val="bg1"/>
                </a:solidFill>
              </a:rPr>
              <a:t>pd.isna</a:t>
            </a:r>
            <a:r>
              <a:rPr lang="en-US" sz="1000" dirty="0">
                <a:solidFill>
                  <a:schemeClr val="bg1"/>
                </a:solidFill>
              </a:rPr>
              <a:t>(</a:t>
            </a:r>
            <a:r>
              <a:rPr lang="en-US" sz="1000" dirty="0" err="1">
                <a:solidFill>
                  <a:schemeClr val="bg1"/>
                </a:solidFill>
              </a:rPr>
              <a:t>fund_code</a:t>
            </a:r>
            <a:r>
              <a:rPr lang="en-US" sz="1000" dirty="0">
                <a:solidFill>
                  <a:schemeClr val="bg1"/>
                </a:solidFill>
              </a:rPr>
              <a:t>) == False:</a:t>
            </a:r>
          </a:p>
          <a:p>
            <a:r>
              <a:rPr lang="en-US" sz="1000" dirty="0">
                <a:solidFill>
                  <a:schemeClr val="bg1"/>
                </a:solidFill>
              </a:rPr>
              <a:t>        </a:t>
            </a:r>
            <a:r>
              <a:rPr lang="en-US" sz="1000" dirty="0" err="1">
                <a:solidFill>
                  <a:schemeClr val="bg1"/>
                </a:solidFill>
              </a:rPr>
              <a:t>fund_code</a:t>
            </a:r>
            <a:r>
              <a:rPr lang="en-US" sz="1000" dirty="0">
                <a:solidFill>
                  <a:schemeClr val="bg1"/>
                </a:solidFill>
              </a:rPr>
              <a:t> = str(int(row[4]))</a:t>
            </a:r>
          </a:p>
          <a:p>
            <a:r>
              <a:rPr lang="en-US" sz="1000" dirty="0">
                <a:solidFill>
                  <a:schemeClr val="bg1"/>
                </a:solidFill>
              </a:rPr>
              <a:t>        </a:t>
            </a:r>
            <a:r>
              <a:rPr lang="en-US" sz="1000" dirty="0" err="1">
                <a:solidFill>
                  <a:schemeClr val="bg1"/>
                </a:solidFill>
              </a:rPr>
              <a:t>curr_fund_code</a:t>
            </a:r>
            <a:r>
              <a:rPr lang="en-US" sz="1000" dirty="0">
                <a:solidFill>
                  <a:schemeClr val="bg1"/>
                </a:solidFill>
              </a:rPr>
              <a:t> = </a:t>
            </a:r>
            <a:r>
              <a:rPr lang="en-US" sz="1000" dirty="0" err="1">
                <a:solidFill>
                  <a:schemeClr val="bg1"/>
                </a:solidFill>
              </a:rPr>
              <a:t>fund_code</a:t>
            </a:r>
            <a:endParaRPr lang="en-US" sz="1000" dirty="0">
              <a:solidFill>
                <a:schemeClr val="bg1"/>
              </a:solidFill>
            </a:endParaRPr>
          </a:p>
          <a:p>
            <a:r>
              <a:rPr lang="en-US" sz="1000" dirty="0">
                <a:solidFill>
                  <a:schemeClr val="bg1"/>
                </a:solidFill>
              </a:rPr>
              <a:t>    else:</a:t>
            </a:r>
          </a:p>
          <a:p>
            <a:r>
              <a:rPr lang="en-US" sz="1000" dirty="0">
                <a:solidFill>
                  <a:schemeClr val="bg1"/>
                </a:solidFill>
              </a:rPr>
              <a:t>        </a:t>
            </a:r>
            <a:r>
              <a:rPr lang="en-US" sz="1000" dirty="0" err="1">
                <a:solidFill>
                  <a:schemeClr val="bg1"/>
                </a:solidFill>
              </a:rPr>
              <a:t>fund_code</a:t>
            </a:r>
            <a:r>
              <a:rPr lang="en-US" sz="1000" dirty="0">
                <a:solidFill>
                  <a:schemeClr val="bg1"/>
                </a:solidFill>
              </a:rPr>
              <a:t> = </a:t>
            </a:r>
            <a:r>
              <a:rPr lang="en-US" sz="1000" dirty="0" err="1">
                <a:solidFill>
                  <a:schemeClr val="bg1"/>
                </a:solidFill>
              </a:rPr>
              <a:t>curr_fund_code</a:t>
            </a:r>
            <a:endParaRPr lang="en-US" sz="1000" dirty="0">
              <a:solidFill>
                <a:schemeClr val="bg1"/>
              </a:solidFill>
            </a:endParaRPr>
          </a:p>
          <a:p>
            <a:r>
              <a:rPr lang="en-US" sz="1000" dirty="0">
                <a:solidFill>
                  <a:schemeClr val="bg1"/>
                </a:solidFill>
              </a:rPr>
              <a:t>    #</a:t>
            </a:r>
            <a:r>
              <a:rPr lang="en-US" sz="1000" dirty="0" err="1">
                <a:solidFill>
                  <a:schemeClr val="bg1"/>
                </a:solidFill>
              </a:rPr>
              <a:t>trans_info</a:t>
            </a:r>
            <a:endParaRPr lang="en-US" sz="1000" dirty="0">
              <a:solidFill>
                <a:schemeClr val="bg1"/>
              </a:solidFill>
            </a:endParaRPr>
          </a:p>
          <a:p>
            <a:r>
              <a:rPr lang="en-US" sz="1000" dirty="0">
                <a:solidFill>
                  <a:schemeClr val="bg1"/>
                </a:solidFill>
              </a:rPr>
              <a:t>    </a:t>
            </a:r>
            <a:r>
              <a:rPr lang="en-US" sz="1000" dirty="0" err="1">
                <a:solidFill>
                  <a:schemeClr val="bg1"/>
                </a:solidFill>
              </a:rPr>
              <a:t>trans_info</a:t>
            </a:r>
            <a:r>
              <a:rPr lang="en-US" sz="1000" dirty="0">
                <a:solidFill>
                  <a:schemeClr val="bg1"/>
                </a:solidFill>
              </a:rPr>
              <a:t> = row[6]</a:t>
            </a:r>
          </a:p>
          <a:p>
            <a:r>
              <a:rPr lang="en-US" sz="1000" dirty="0">
                <a:solidFill>
                  <a:schemeClr val="bg1"/>
                </a:solidFill>
              </a:rPr>
              <a:t>    if </a:t>
            </a:r>
            <a:r>
              <a:rPr lang="en-US" sz="1000" dirty="0" err="1">
                <a:solidFill>
                  <a:schemeClr val="bg1"/>
                </a:solidFill>
              </a:rPr>
              <a:t>trans_info</a:t>
            </a:r>
            <a:r>
              <a:rPr lang="en-US" sz="1000" dirty="0">
                <a:solidFill>
                  <a:schemeClr val="bg1"/>
                </a:solidFill>
              </a:rPr>
              <a:t> != "Beginning Balance :":</a:t>
            </a:r>
          </a:p>
          <a:p>
            <a:r>
              <a:rPr lang="en-US" sz="1000" dirty="0">
                <a:solidFill>
                  <a:schemeClr val="bg1"/>
                </a:solidFill>
              </a:rPr>
              <a:t>        if </a:t>
            </a:r>
            <a:r>
              <a:rPr lang="en-US" sz="1000" dirty="0" err="1">
                <a:solidFill>
                  <a:schemeClr val="bg1"/>
                </a:solidFill>
              </a:rPr>
              <a:t>trans_info</a:t>
            </a:r>
            <a:r>
              <a:rPr lang="en-US" sz="1000" dirty="0">
                <a:solidFill>
                  <a:schemeClr val="bg1"/>
                </a:solidFill>
              </a:rPr>
              <a:t> != "Ending Balance :":</a:t>
            </a:r>
          </a:p>
          <a:p>
            <a:r>
              <a:rPr lang="en-US" sz="1000" dirty="0">
                <a:solidFill>
                  <a:schemeClr val="bg1"/>
                </a:solidFill>
              </a:rPr>
              <a:t>            if </a:t>
            </a:r>
            <a:r>
              <a:rPr lang="en-US" sz="1000" dirty="0" err="1">
                <a:solidFill>
                  <a:schemeClr val="bg1"/>
                </a:solidFill>
              </a:rPr>
              <a:t>trans_info</a:t>
            </a:r>
            <a:r>
              <a:rPr lang="en-US" sz="1000" dirty="0">
                <a:solidFill>
                  <a:schemeClr val="bg1"/>
                </a:solidFill>
              </a:rPr>
              <a:t> != "Total for GL Beginning Balance:":</a:t>
            </a:r>
          </a:p>
          <a:p>
            <a:r>
              <a:rPr lang="en-US" sz="1000" dirty="0">
                <a:solidFill>
                  <a:schemeClr val="bg1"/>
                </a:solidFill>
              </a:rPr>
              <a:t>                if </a:t>
            </a:r>
            <a:r>
              <a:rPr lang="en-US" sz="1000" dirty="0" err="1">
                <a:solidFill>
                  <a:schemeClr val="bg1"/>
                </a:solidFill>
              </a:rPr>
              <a:t>trans_info</a:t>
            </a:r>
            <a:r>
              <a:rPr lang="en-US" sz="1000" dirty="0">
                <a:solidFill>
                  <a:schemeClr val="bg1"/>
                </a:solidFill>
              </a:rPr>
              <a:t> != "Total for GL Changes:":</a:t>
            </a:r>
          </a:p>
          <a:p>
            <a:r>
              <a:rPr lang="en-US" sz="1000" dirty="0">
                <a:solidFill>
                  <a:schemeClr val="bg1"/>
                </a:solidFill>
              </a:rPr>
              <a:t>                    if </a:t>
            </a:r>
            <a:r>
              <a:rPr lang="en-US" sz="1000" dirty="0" err="1">
                <a:solidFill>
                  <a:schemeClr val="bg1"/>
                </a:solidFill>
              </a:rPr>
              <a:t>trans_info</a:t>
            </a:r>
            <a:r>
              <a:rPr lang="en-US" sz="1000" dirty="0">
                <a:solidFill>
                  <a:schemeClr val="bg1"/>
                </a:solidFill>
              </a:rPr>
              <a:t> != "Total for GL Ending Balance:":</a:t>
            </a:r>
          </a:p>
          <a:p>
            <a:r>
              <a:rPr lang="en-US" sz="1000" dirty="0">
                <a:solidFill>
                  <a:schemeClr val="bg1"/>
                </a:solidFill>
              </a:rPr>
              <a:t>                        if </a:t>
            </a:r>
            <a:r>
              <a:rPr lang="en-US" sz="1000" dirty="0" err="1">
                <a:solidFill>
                  <a:schemeClr val="bg1"/>
                </a:solidFill>
              </a:rPr>
              <a:t>pd.isna</a:t>
            </a:r>
            <a:r>
              <a:rPr lang="en-US" sz="1000" dirty="0">
                <a:solidFill>
                  <a:schemeClr val="bg1"/>
                </a:solidFill>
              </a:rPr>
              <a:t>(</a:t>
            </a:r>
            <a:r>
              <a:rPr lang="en-US" sz="1000" dirty="0" err="1">
                <a:solidFill>
                  <a:schemeClr val="bg1"/>
                </a:solidFill>
              </a:rPr>
              <a:t>trans_info</a:t>
            </a:r>
            <a:r>
              <a:rPr lang="en-US" sz="1000" dirty="0">
                <a:solidFill>
                  <a:schemeClr val="bg1"/>
                </a:solidFill>
              </a:rPr>
              <a:t>) == False:</a:t>
            </a:r>
          </a:p>
          <a:p>
            <a:r>
              <a:rPr lang="en-US" sz="1000" dirty="0">
                <a:solidFill>
                  <a:schemeClr val="bg1"/>
                </a:solidFill>
              </a:rPr>
              <a:t>                            </a:t>
            </a:r>
            <a:r>
              <a:rPr lang="en-US" sz="1000" dirty="0" err="1">
                <a:solidFill>
                  <a:schemeClr val="bg1"/>
                </a:solidFill>
              </a:rPr>
              <a:t>trans_info</a:t>
            </a:r>
            <a:r>
              <a:rPr lang="en-US" sz="1000" dirty="0">
                <a:solidFill>
                  <a:schemeClr val="bg1"/>
                </a:solidFill>
              </a:rPr>
              <a:t> = str(</a:t>
            </a:r>
            <a:r>
              <a:rPr lang="en-US" sz="1000" dirty="0" err="1">
                <a:solidFill>
                  <a:schemeClr val="bg1"/>
                </a:solidFill>
              </a:rPr>
              <a:t>trans_info</a:t>
            </a:r>
            <a:r>
              <a:rPr lang="en-US" sz="1000" dirty="0">
                <a:solidFill>
                  <a:schemeClr val="bg1"/>
                </a:solidFill>
              </a:rPr>
              <a:t>)</a:t>
            </a:r>
          </a:p>
          <a:p>
            <a:r>
              <a:rPr lang="en-US" sz="1000" dirty="0">
                <a:solidFill>
                  <a:schemeClr val="bg1"/>
                </a:solidFill>
              </a:rPr>
              <a:t>                            </a:t>
            </a:r>
            <a:r>
              <a:rPr lang="en-US" sz="1000" dirty="0" err="1">
                <a:solidFill>
                  <a:schemeClr val="bg1"/>
                </a:solidFill>
              </a:rPr>
              <a:t>trans_info</a:t>
            </a:r>
            <a:r>
              <a:rPr lang="en-US" sz="1000" dirty="0">
                <a:solidFill>
                  <a:schemeClr val="bg1"/>
                </a:solidFill>
              </a:rPr>
              <a:t> = </a:t>
            </a:r>
            <a:r>
              <a:rPr lang="en-US" sz="1000" dirty="0" err="1">
                <a:solidFill>
                  <a:schemeClr val="bg1"/>
                </a:solidFill>
              </a:rPr>
              <a:t>trans_info.replace</a:t>
            </a:r>
            <a:r>
              <a:rPr lang="en-US" sz="1000" dirty="0">
                <a:solidFill>
                  <a:schemeClr val="bg1"/>
                </a:solidFill>
              </a:rPr>
              <a:t>(' , ','::')</a:t>
            </a:r>
          </a:p>
          <a:p>
            <a:r>
              <a:rPr lang="en-US" sz="1000" dirty="0">
                <a:solidFill>
                  <a:schemeClr val="bg1"/>
                </a:solidFill>
              </a:rPr>
              <a:t>                            #</a:t>
            </a:r>
            <a:r>
              <a:rPr lang="en-US" sz="1000" dirty="0" err="1">
                <a:solidFill>
                  <a:schemeClr val="bg1"/>
                </a:solidFill>
              </a:rPr>
              <a:t>trans_info</a:t>
            </a:r>
            <a:r>
              <a:rPr lang="en-US" sz="1000" dirty="0">
                <a:solidFill>
                  <a:schemeClr val="bg1"/>
                </a:solidFill>
              </a:rPr>
              <a:t> = </a:t>
            </a:r>
            <a:r>
              <a:rPr lang="en-US" sz="1000" dirty="0" err="1">
                <a:solidFill>
                  <a:schemeClr val="bg1"/>
                </a:solidFill>
              </a:rPr>
              <a:t>trans_info.replace</a:t>
            </a:r>
            <a:r>
              <a:rPr lang="en-US" sz="1000" dirty="0">
                <a:solidFill>
                  <a:schemeClr val="bg1"/>
                </a:solidFill>
              </a:rPr>
              <a:t>(', ', ' ')</a:t>
            </a:r>
          </a:p>
          <a:p>
            <a:r>
              <a:rPr lang="en-US" sz="1000" dirty="0">
                <a:solidFill>
                  <a:schemeClr val="bg1"/>
                </a:solidFill>
              </a:rPr>
              <a:t>                            </a:t>
            </a:r>
            <a:r>
              <a:rPr lang="en-US" sz="1000" dirty="0" err="1">
                <a:solidFill>
                  <a:schemeClr val="bg1"/>
                </a:solidFill>
              </a:rPr>
              <a:t>trans_info</a:t>
            </a:r>
            <a:r>
              <a:rPr lang="en-US" sz="1000" dirty="0">
                <a:solidFill>
                  <a:schemeClr val="bg1"/>
                </a:solidFill>
              </a:rPr>
              <a:t> = </a:t>
            </a:r>
            <a:r>
              <a:rPr lang="en-US" sz="1000" dirty="0" err="1">
                <a:solidFill>
                  <a:schemeClr val="bg1"/>
                </a:solidFill>
              </a:rPr>
              <a:t>trans_info.rstrip</a:t>
            </a:r>
            <a:r>
              <a:rPr lang="en-US" sz="1000" dirty="0">
                <a:solidFill>
                  <a:schemeClr val="bg1"/>
                </a:solidFill>
              </a:rPr>
              <a:t>()</a:t>
            </a:r>
          </a:p>
          <a:p>
            <a:r>
              <a:rPr lang="en-US" sz="1000" dirty="0">
                <a:solidFill>
                  <a:schemeClr val="bg1"/>
                </a:solidFill>
              </a:rPr>
              <a:t>                            </a:t>
            </a:r>
            <a:r>
              <a:rPr lang="en-US" sz="1000" dirty="0" err="1">
                <a:solidFill>
                  <a:schemeClr val="bg1"/>
                </a:solidFill>
              </a:rPr>
              <a:t>row_list.append</a:t>
            </a:r>
            <a:r>
              <a:rPr lang="en-US" sz="1000" dirty="0">
                <a:solidFill>
                  <a:schemeClr val="bg1"/>
                </a:solidFill>
              </a:rPr>
              <a:t>(</a:t>
            </a:r>
            <a:r>
              <a:rPr lang="en-US" sz="1000" dirty="0" err="1">
                <a:solidFill>
                  <a:schemeClr val="bg1"/>
                </a:solidFill>
              </a:rPr>
              <a:t>acct_num</a:t>
            </a:r>
            <a:r>
              <a:rPr lang="en-US" sz="1000" dirty="0">
                <a:solidFill>
                  <a:schemeClr val="bg1"/>
                </a:solidFill>
              </a:rPr>
              <a:t>)</a:t>
            </a:r>
          </a:p>
          <a:p>
            <a:r>
              <a:rPr lang="en-US" sz="1000" dirty="0">
                <a:solidFill>
                  <a:schemeClr val="bg1"/>
                </a:solidFill>
              </a:rPr>
              <a:t>                            </a:t>
            </a:r>
            <a:r>
              <a:rPr lang="en-US" sz="1000" dirty="0" err="1">
                <a:solidFill>
                  <a:schemeClr val="bg1"/>
                </a:solidFill>
              </a:rPr>
              <a:t>row_list.append</a:t>
            </a:r>
            <a:r>
              <a:rPr lang="en-US" sz="1000" dirty="0">
                <a:solidFill>
                  <a:schemeClr val="bg1"/>
                </a:solidFill>
              </a:rPr>
              <a:t>(</a:t>
            </a:r>
            <a:r>
              <a:rPr lang="en-US" sz="1000" dirty="0" err="1">
                <a:solidFill>
                  <a:schemeClr val="bg1"/>
                </a:solidFill>
              </a:rPr>
              <a:t>fund_code</a:t>
            </a:r>
            <a:r>
              <a:rPr lang="en-US" sz="1000" dirty="0">
                <a:solidFill>
                  <a:schemeClr val="bg1"/>
                </a:solidFill>
              </a:rPr>
              <a:t>)</a:t>
            </a:r>
          </a:p>
          <a:p>
            <a:r>
              <a:rPr lang="en-US" sz="1000" dirty="0">
                <a:solidFill>
                  <a:schemeClr val="bg1"/>
                </a:solidFill>
              </a:rPr>
              <a:t>                            </a:t>
            </a:r>
            <a:r>
              <a:rPr lang="en-US" sz="1000" dirty="0" err="1">
                <a:solidFill>
                  <a:schemeClr val="bg1"/>
                </a:solidFill>
              </a:rPr>
              <a:t>row_list.append</a:t>
            </a:r>
            <a:r>
              <a:rPr lang="en-US" sz="1000" dirty="0">
                <a:solidFill>
                  <a:schemeClr val="bg1"/>
                </a:solidFill>
              </a:rPr>
              <a:t>(</a:t>
            </a:r>
            <a:r>
              <a:rPr lang="en-US" sz="1000" dirty="0" err="1">
                <a:solidFill>
                  <a:schemeClr val="bg1"/>
                </a:solidFill>
              </a:rPr>
              <a:t>trans_info</a:t>
            </a:r>
            <a:r>
              <a:rPr lang="en-US" sz="1000" dirty="0">
                <a:solidFill>
                  <a:schemeClr val="bg1"/>
                </a:solidFill>
              </a:rPr>
              <a:t>)</a:t>
            </a:r>
          </a:p>
          <a:p>
            <a:r>
              <a:rPr lang="en-US" sz="1000" dirty="0">
                <a:solidFill>
                  <a:schemeClr val="bg1"/>
                </a:solidFill>
              </a:rPr>
              <a:t>                        #</a:t>
            </a:r>
            <a:r>
              <a:rPr lang="en-US" sz="1000" dirty="0" err="1">
                <a:solidFill>
                  <a:schemeClr val="bg1"/>
                </a:solidFill>
              </a:rPr>
              <a:t>dr_changes</a:t>
            </a:r>
            <a:endParaRPr lang="en-US" sz="1000" dirty="0">
              <a:solidFill>
                <a:schemeClr val="bg1"/>
              </a:solidFill>
            </a:endParaRPr>
          </a:p>
          <a:p>
            <a:r>
              <a:rPr lang="en-US" sz="1000" dirty="0">
                <a:solidFill>
                  <a:schemeClr val="bg1"/>
                </a:solidFill>
              </a:rPr>
              <a:t>                        </a:t>
            </a:r>
            <a:r>
              <a:rPr lang="en-US" sz="1000" dirty="0" err="1">
                <a:solidFill>
                  <a:schemeClr val="bg1"/>
                </a:solidFill>
              </a:rPr>
              <a:t>dr_changes</a:t>
            </a:r>
            <a:r>
              <a:rPr lang="en-US" sz="1000" dirty="0">
                <a:solidFill>
                  <a:schemeClr val="bg1"/>
                </a:solidFill>
              </a:rPr>
              <a:t> = row[7]</a:t>
            </a:r>
          </a:p>
        </p:txBody>
      </p:sp>
      <p:sp>
        <p:nvSpPr>
          <p:cNvPr id="7" name="TextBox 6">
            <a:extLst>
              <a:ext uri="{FF2B5EF4-FFF2-40B4-BE49-F238E27FC236}">
                <a16:creationId xmlns:a16="http://schemas.microsoft.com/office/drawing/2014/main" id="{1421F487-A659-C5B4-A99A-DE893294D57C}"/>
              </a:ext>
            </a:extLst>
          </p:cNvPr>
          <p:cNvSpPr txBox="1"/>
          <p:nvPr/>
        </p:nvSpPr>
        <p:spPr>
          <a:xfrm>
            <a:off x="5023945" y="347472"/>
            <a:ext cx="5880136" cy="5016758"/>
          </a:xfrm>
          <a:prstGeom prst="rect">
            <a:avLst/>
          </a:prstGeom>
          <a:noFill/>
        </p:spPr>
        <p:txBody>
          <a:bodyPr wrap="none" rtlCol="0">
            <a:spAutoFit/>
          </a:bodyPr>
          <a:lstStyle/>
          <a:p>
            <a:r>
              <a:rPr lang="en-US" sz="1000" dirty="0">
                <a:solidFill>
                  <a:schemeClr val="bg1"/>
                </a:solidFill>
              </a:rPr>
              <a:t>while </a:t>
            </a:r>
            <a:r>
              <a:rPr lang="en-US" sz="1000" dirty="0" err="1">
                <a:solidFill>
                  <a:schemeClr val="bg1"/>
                </a:solidFill>
              </a:rPr>
              <a:t>lines_written</a:t>
            </a:r>
            <a:r>
              <a:rPr lang="en-US" sz="1000" dirty="0">
                <a:solidFill>
                  <a:schemeClr val="bg1"/>
                </a:solidFill>
              </a:rPr>
              <a:t> &lt; </a:t>
            </a:r>
            <a:r>
              <a:rPr lang="en-US" sz="1000" dirty="0" err="1">
                <a:solidFill>
                  <a:schemeClr val="bg1"/>
                </a:solidFill>
              </a:rPr>
              <a:t>lines_to_write</a:t>
            </a:r>
            <a:r>
              <a:rPr lang="en-US" sz="1000" dirty="0">
                <a:solidFill>
                  <a:schemeClr val="bg1"/>
                </a:solidFill>
              </a:rPr>
              <a:t>:</a:t>
            </a:r>
          </a:p>
          <a:p>
            <a:r>
              <a:rPr lang="en-US" sz="1000" dirty="0">
                <a:solidFill>
                  <a:schemeClr val="bg1"/>
                </a:solidFill>
              </a:rPr>
              <a:t>    if </a:t>
            </a:r>
            <a:r>
              <a:rPr lang="en-US" sz="1000" dirty="0" err="1">
                <a:solidFill>
                  <a:schemeClr val="bg1"/>
                </a:solidFill>
              </a:rPr>
              <a:t>first_pass</a:t>
            </a:r>
            <a:r>
              <a:rPr lang="en-US" sz="1000" dirty="0">
                <a:solidFill>
                  <a:schemeClr val="bg1"/>
                </a:solidFill>
              </a:rPr>
              <a:t> == "N":</a:t>
            </a:r>
          </a:p>
          <a:p>
            <a:r>
              <a:rPr lang="en-US" sz="1000" dirty="0">
                <a:solidFill>
                  <a:schemeClr val="bg1"/>
                </a:solidFill>
              </a:rPr>
              <a:t>        w = w + 4 #starting point = 2</a:t>
            </a:r>
          </a:p>
          <a:p>
            <a:r>
              <a:rPr lang="en-US" sz="1000" dirty="0">
                <a:solidFill>
                  <a:schemeClr val="bg1"/>
                </a:solidFill>
              </a:rPr>
              <a:t>        x = x + 4 #starting point = 1</a:t>
            </a:r>
          </a:p>
          <a:p>
            <a:r>
              <a:rPr lang="en-US" sz="1000" dirty="0">
                <a:solidFill>
                  <a:schemeClr val="bg1"/>
                </a:solidFill>
              </a:rPr>
              <a:t>        y = y + 4 #starting point = 0</a:t>
            </a:r>
          </a:p>
          <a:p>
            <a:r>
              <a:rPr lang="en-US" sz="1000" dirty="0">
                <a:solidFill>
                  <a:schemeClr val="bg1"/>
                </a:solidFill>
              </a:rPr>
              <a:t>        z = z + 4 #starting point = 3</a:t>
            </a:r>
          </a:p>
          <a:p>
            <a:r>
              <a:rPr lang="en-US" sz="1000" dirty="0">
                <a:solidFill>
                  <a:schemeClr val="bg1"/>
                </a:solidFill>
              </a:rPr>
              <a:t>    else:</a:t>
            </a:r>
          </a:p>
          <a:p>
            <a:r>
              <a:rPr lang="en-US" sz="1000" dirty="0">
                <a:solidFill>
                  <a:schemeClr val="bg1"/>
                </a:solidFill>
              </a:rPr>
              <a:t>        </a:t>
            </a:r>
            <a:r>
              <a:rPr lang="en-US" sz="1000" dirty="0" err="1">
                <a:solidFill>
                  <a:schemeClr val="bg1"/>
                </a:solidFill>
              </a:rPr>
              <a:t>first_pass</a:t>
            </a:r>
            <a:r>
              <a:rPr lang="en-US" sz="1000" dirty="0">
                <a:solidFill>
                  <a:schemeClr val="bg1"/>
                </a:solidFill>
              </a:rPr>
              <a:t> = "N"</a:t>
            </a:r>
          </a:p>
          <a:p>
            <a:r>
              <a:rPr lang="en-US" sz="1000" dirty="0">
                <a:solidFill>
                  <a:schemeClr val="bg1"/>
                </a:solidFill>
              </a:rPr>
              <a:t>    </a:t>
            </a:r>
            <a:r>
              <a:rPr lang="en-US" sz="1000" dirty="0" err="1">
                <a:solidFill>
                  <a:schemeClr val="bg1"/>
                </a:solidFill>
              </a:rPr>
              <a:t>lines_written</a:t>
            </a:r>
            <a:r>
              <a:rPr lang="en-US" sz="1000" dirty="0">
                <a:solidFill>
                  <a:schemeClr val="bg1"/>
                </a:solidFill>
              </a:rPr>
              <a:t> = </a:t>
            </a:r>
            <a:r>
              <a:rPr lang="en-US" sz="1000" dirty="0" err="1">
                <a:solidFill>
                  <a:schemeClr val="bg1"/>
                </a:solidFill>
              </a:rPr>
              <a:t>lines_written</a:t>
            </a:r>
            <a:r>
              <a:rPr lang="en-US" sz="1000" dirty="0">
                <a:solidFill>
                  <a:schemeClr val="bg1"/>
                </a:solidFill>
              </a:rPr>
              <a:t> + 1</a:t>
            </a:r>
          </a:p>
          <a:p>
            <a:r>
              <a:rPr lang="en-US" sz="1000" dirty="0">
                <a:solidFill>
                  <a:schemeClr val="bg1"/>
                </a:solidFill>
              </a:rPr>
              <a:t>    #print("Lines to write: " + str(</a:t>
            </a:r>
            <a:r>
              <a:rPr lang="en-US" sz="1000" dirty="0" err="1">
                <a:solidFill>
                  <a:schemeClr val="bg1"/>
                </a:solidFill>
              </a:rPr>
              <a:t>lines_to_write</a:t>
            </a:r>
            <a:r>
              <a:rPr lang="en-US" sz="1000" dirty="0">
                <a:solidFill>
                  <a:schemeClr val="bg1"/>
                </a:solidFill>
              </a:rPr>
              <a:t>))</a:t>
            </a:r>
          </a:p>
          <a:p>
            <a:r>
              <a:rPr lang="en-US" sz="1000" dirty="0">
                <a:solidFill>
                  <a:schemeClr val="bg1"/>
                </a:solidFill>
              </a:rPr>
              <a:t>    #print("Lines written: " + str(</a:t>
            </a:r>
            <a:r>
              <a:rPr lang="en-US" sz="1000" dirty="0" err="1">
                <a:solidFill>
                  <a:schemeClr val="bg1"/>
                </a:solidFill>
              </a:rPr>
              <a:t>lines_written</a:t>
            </a:r>
            <a:r>
              <a:rPr lang="en-US" sz="1000" dirty="0">
                <a:solidFill>
                  <a:schemeClr val="bg1"/>
                </a:solidFill>
              </a:rPr>
              <a:t>))</a:t>
            </a:r>
          </a:p>
          <a:p>
            <a:r>
              <a:rPr lang="en-US" sz="1000" dirty="0">
                <a:solidFill>
                  <a:schemeClr val="bg1"/>
                </a:solidFill>
              </a:rPr>
              <a:t>    </a:t>
            </a:r>
            <a:r>
              <a:rPr lang="en-US" sz="1000" dirty="0" err="1">
                <a:solidFill>
                  <a:schemeClr val="bg1"/>
                </a:solidFill>
              </a:rPr>
              <a:t>string_with_date</a:t>
            </a:r>
            <a:r>
              <a:rPr lang="en-US" sz="1000" dirty="0">
                <a:solidFill>
                  <a:schemeClr val="bg1"/>
                </a:solidFill>
              </a:rPr>
              <a:t> = </a:t>
            </a:r>
            <a:r>
              <a:rPr lang="en-US" sz="1000" dirty="0" err="1">
                <a:solidFill>
                  <a:schemeClr val="bg1"/>
                </a:solidFill>
              </a:rPr>
              <a:t>row_list.pop</a:t>
            </a:r>
            <a:r>
              <a:rPr lang="en-US" sz="1000" dirty="0">
                <a:solidFill>
                  <a:schemeClr val="bg1"/>
                </a:solidFill>
              </a:rPr>
              <a:t>(w)</a:t>
            </a:r>
          </a:p>
          <a:p>
            <a:r>
              <a:rPr lang="en-US" sz="1000" dirty="0">
                <a:solidFill>
                  <a:schemeClr val="bg1"/>
                </a:solidFill>
              </a:rPr>
              <a:t>    </a:t>
            </a:r>
            <a:r>
              <a:rPr lang="en-US" sz="1000" dirty="0" err="1">
                <a:solidFill>
                  <a:schemeClr val="bg1"/>
                </a:solidFill>
              </a:rPr>
              <a:t>row_list.insert</a:t>
            </a:r>
            <a:r>
              <a:rPr lang="en-US" sz="1000" dirty="0">
                <a:solidFill>
                  <a:schemeClr val="bg1"/>
                </a:solidFill>
              </a:rPr>
              <a:t>(</a:t>
            </a:r>
            <a:r>
              <a:rPr lang="en-US" sz="1000" dirty="0" err="1">
                <a:solidFill>
                  <a:schemeClr val="bg1"/>
                </a:solidFill>
              </a:rPr>
              <a:t>w,string_with_date</a:t>
            </a:r>
            <a:r>
              <a:rPr lang="en-US" sz="1000" dirty="0">
                <a:solidFill>
                  <a:schemeClr val="bg1"/>
                </a:solidFill>
              </a:rPr>
              <a:t>)</a:t>
            </a:r>
          </a:p>
          <a:p>
            <a:r>
              <a:rPr lang="en-US" sz="1000" dirty="0">
                <a:solidFill>
                  <a:schemeClr val="bg1"/>
                </a:solidFill>
              </a:rPr>
              <a:t>    #print("String with date:" + </a:t>
            </a:r>
            <a:r>
              <a:rPr lang="en-US" sz="1000" dirty="0" err="1">
                <a:solidFill>
                  <a:schemeClr val="bg1"/>
                </a:solidFill>
              </a:rPr>
              <a:t>string_with_date</a:t>
            </a:r>
            <a:r>
              <a:rPr lang="en-US" sz="1000" dirty="0">
                <a:solidFill>
                  <a:schemeClr val="bg1"/>
                </a:solidFill>
              </a:rPr>
              <a:t>)</a:t>
            </a:r>
          </a:p>
          <a:p>
            <a:r>
              <a:rPr lang="en-US" sz="1000" dirty="0">
                <a:solidFill>
                  <a:schemeClr val="bg1"/>
                </a:solidFill>
              </a:rPr>
              <a:t>    </a:t>
            </a:r>
            <a:r>
              <a:rPr lang="en-US" sz="1000" dirty="0" err="1">
                <a:solidFill>
                  <a:schemeClr val="bg1"/>
                </a:solidFill>
              </a:rPr>
              <a:t>extracted_date</a:t>
            </a:r>
            <a:r>
              <a:rPr lang="en-US" sz="1000" dirty="0">
                <a:solidFill>
                  <a:schemeClr val="bg1"/>
                </a:solidFill>
              </a:rPr>
              <a:t> = </a:t>
            </a:r>
            <a:r>
              <a:rPr lang="en-US" sz="1000" dirty="0" err="1">
                <a:solidFill>
                  <a:schemeClr val="bg1"/>
                </a:solidFill>
              </a:rPr>
              <a:t>datefinder.find_dates</a:t>
            </a:r>
            <a:r>
              <a:rPr lang="en-US" sz="1000" dirty="0">
                <a:solidFill>
                  <a:schemeClr val="bg1"/>
                </a:solidFill>
              </a:rPr>
              <a:t>(</a:t>
            </a:r>
            <a:r>
              <a:rPr lang="en-US" sz="1000" dirty="0" err="1">
                <a:solidFill>
                  <a:schemeClr val="bg1"/>
                </a:solidFill>
              </a:rPr>
              <a:t>string_with_date,strict</a:t>
            </a:r>
            <a:r>
              <a:rPr lang="en-US" sz="1000" dirty="0">
                <a:solidFill>
                  <a:schemeClr val="bg1"/>
                </a:solidFill>
              </a:rPr>
              <a:t>=True)</a:t>
            </a:r>
          </a:p>
          <a:p>
            <a:r>
              <a:rPr lang="en-US" sz="1000" dirty="0">
                <a:solidFill>
                  <a:schemeClr val="bg1"/>
                </a:solidFill>
              </a:rPr>
              <a:t>    for match in </a:t>
            </a:r>
            <a:r>
              <a:rPr lang="en-US" sz="1000" dirty="0" err="1">
                <a:solidFill>
                  <a:schemeClr val="bg1"/>
                </a:solidFill>
              </a:rPr>
              <a:t>extracted_date</a:t>
            </a:r>
            <a:r>
              <a:rPr lang="en-US" sz="1000" dirty="0">
                <a:solidFill>
                  <a:schemeClr val="bg1"/>
                </a:solidFill>
              </a:rPr>
              <a:t>:</a:t>
            </a:r>
          </a:p>
          <a:p>
            <a:r>
              <a:rPr lang="en-US" sz="1000" dirty="0">
                <a:solidFill>
                  <a:schemeClr val="bg1"/>
                </a:solidFill>
              </a:rPr>
              <a:t>        </a:t>
            </a:r>
            <a:r>
              <a:rPr lang="en-US" sz="1000" dirty="0" err="1">
                <a:solidFill>
                  <a:schemeClr val="bg1"/>
                </a:solidFill>
              </a:rPr>
              <a:t>date_only</a:t>
            </a:r>
            <a:r>
              <a:rPr lang="en-US" sz="1000" dirty="0">
                <a:solidFill>
                  <a:schemeClr val="bg1"/>
                </a:solidFill>
              </a:rPr>
              <a:t> = str(match)[:10]</a:t>
            </a:r>
          </a:p>
          <a:p>
            <a:r>
              <a:rPr lang="en-US" sz="1000" dirty="0">
                <a:solidFill>
                  <a:schemeClr val="bg1"/>
                </a:solidFill>
              </a:rPr>
              <a:t>        </a:t>
            </a:r>
            <a:r>
              <a:rPr lang="en-US" sz="1000" dirty="0" err="1">
                <a:solidFill>
                  <a:schemeClr val="bg1"/>
                </a:solidFill>
              </a:rPr>
              <a:t>date_only</a:t>
            </a:r>
            <a:r>
              <a:rPr lang="en-US" sz="1000" dirty="0">
                <a:solidFill>
                  <a:schemeClr val="bg1"/>
                </a:solidFill>
              </a:rPr>
              <a:t> = </a:t>
            </a:r>
            <a:r>
              <a:rPr lang="en-US" sz="1000" dirty="0" err="1">
                <a:solidFill>
                  <a:schemeClr val="bg1"/>
                </a:solidFill>
              </a:rPr>
              <a:t>date_only.replace</a:t>
            </a:r>
            <a:r>
              <a:rPr lang="en-US" sz="1000" dirty="0">
                <a:solidFill>
                  <a:schemeClr val="bg1"/>
                </a:solidFill>
              </a:rPr>
              <a:t>("-","/")</a:t>
            </a:r>
          </a:p>
          <a:p>
            <a:r>
              <a:rPr lang="en-US" sz="1000" dirty="0">
                <a:solidFill>
                  <a:schemeClr val="bg1"/>
                </a:solidFill>
              </a:rPr>
              <a:t>        year = </a:t>
            </a:r>
            <a:r>
              <a:rPr lang="en-US" sz="1000" dirty="0" err="1">
                <a:solidFill>
                  <a:schemeClr val="bg1"/>
                </a:solidFill>
              </a:rPr>
              <a:t>date_only</a:t>
            </a:r>
            <a:r>
              <a:rPr lang="en-US" sz="1000" dirty="0">
                <a:solidFill>
                  <a:schemeClr val="bg1"/>
                </a:solidFill>
              </a:rPr>
              <a:t>[:4]</a:t>
            </a:r>
          </a:p>
          <a:p>
            <a:r>
              <a:rPr lang="en-US" sz="1000" dirty="0">
                <a:solidFill>
                  <a:schemeClr val="bg1"/>
                </a:solidFill>
              </a:rPr>
              <a:t>        </a:t>
            </a:r>
            <a:r>
              <a:rPr lang="en-US" sz="1000" dirty="0" err="1">
                <a:solidFill>
                  <a:schemeClr val="bg1"/>
                </a:solidFill>
              </a:rPr>
              <a:t>day_month</a:t>
            </a:r>
            <a:r>
              <a:rPr lang="en-US" sz="1000" dirty="0">
                <a:solidFill>
                  <a:schemeClr val="bg1"/>
                </a:solidFill>
              </a:rPr>
              <a:t> = </a:t>
            </a:r>
            <a:r>
              <a:rPr lang="en-US" sz="1000" dirty="0" err="1">
                <a:solidFill>
                  <a:schemeClr val="bg1"/>
                </a:solidFill>
              </a:rPr>
              <a:t>date_only</a:t>
            </a:r>
            <a:r>
              <a:rPr lang="en-US" sz="1000" dirty="0">
                <a:solidFill>
                  <a:schemeClr val="bg1"/>
                </a:solidFill>
              </a:rPr>
              <a:t>[-5:] + "/"</a:t>
            </a:r>
          </a:p>
          <a:p>
            <a:r>
              <a:rPr lang="en-US" sz="1000" dirty="0">
                <a:solidFill>
                  <a:schemeClr val="bg1"/>
                </a:solidFill>
              </a:rPr>
              <a:t>        </a:t>
            </a:r>
            <a:r>
              <a:rPr lang="en-US" sz="1000" dirty="0" err="1">
                <a:solidFill>
                  <a:schemeClr val="bg1"/>
                </a:solidFill>
              </a:rPr>
              <a:t>date_only</a:t>
            </a:r>
            <a:r>
              <a:rPr lang="en-US" sz="1000" dirty="0">
                <a:solidFill>
                  <a:schemeClr val="bg1"/>
                </a:solidFill>
              </a:rPr>
              <a:t> = </a:t>
            </a:r>
            <a:r>
              <a:rPr lang="en-US" sz="1000" dirty="0" err="1">
                <a:solidFill>
                  <a:schemeClr val="bg1"/>
                </a:solidFill>
              </a:rPr>
              <a:t>day_month</a:t>
            </a:r>
            <a:r>
              <a:rPr lang="en-US" sz="1000" dirty="0">
                <a:solidFill>
                  <a:schemeClr val="bg1"/>
                </a:solidFill>
              </a:rPr>
              <a:t> + year</a:t>
            </a:r>
          </a:p>
          <a:p>
            <a:r>
              <a:rPr lang="en-US" sz="1000" dirty="0">
                <a:solidFill>
                  <a:schemeClr val="bg1"/>
                </a:solidFill>
              </a:rPr>
              <a:t>    </a:t>
            </a:r>
            <a:r>
              <a:rPr lang="en-US" sz="1000" dirty="0" err="1">
                <a:solidFill>
                  <a:schemeClr val="bg1"/>
                </a:solidFill>
              </a:rPr>
              <a:t>write_post_date</a:t>
            </a:r>
            <a:r>
              <a:rPr lang="en-US" sz="1000" dirty="0">
                <a:solidFill>
                  <a:schemeClr val="bg1"/>
                </a:solidFill>
              </a:rPr>
              <a:t> = </a:t>
            </a:r>
            <a:r>
              <a:rPr lang="en-US" sz="1000" dirty="0" err="1">
                <a:solidFill>
                  <a:schemeClr val="bg1"/>
                </a:solidFill>
              </a:rPr>
              <a:t>date_only</a:t>
            </a:r>
            <a:endParaRPr lang="en-US" sz="1000" dirty="0">
              <a:solidFill>
                <a:schemeClr val="bg1"/>
              </a:solidFill>
            </a:endParaRPr>
          </a:p>
          <a:p>
            <a:r>
              <a:rPr lang="en-US" sz="1000" dirty="0">
                <a:solidFill>
                  <a:schemeClr val="bg1"/>
                </a:solidFill>
              </a:rPr>
              <a:t>    </a:t>
            </a:r>
            <a:r>
              <a:rPr lang="en-US" sz="1000" dirty="0" err="1">
                <a:solidFill>
                  <a:schemeClr val="bg1"/>
                </a:solidFill>
              </a:rPr>
              <a:t>write_trans_info</a:t>
            </a:r>
            <a:r>
              <a:rPr lang="en-US" sz="1000" dirty="0">
                <a:solidFill>
                  <a:schemeClr val="bg1"/>
                </a:solidFill>
              </a:rPr>
              <a:t> = </a:t>
            </a:r>
            <a:r>
              <a:rPr lang="en-US" sz="1000" dirty="0" err="1">
                <a:solidFill>
                  <a:schemeClr val="bg1"/>
                </a:solidFill>
              </a:rPr>
              <a:t>row_list.pop</a:t>
            </a:r>
            <a:r>
              <a:rPr lang="en-US" sz="1000" dirty="0">
                <a:solidFill>
                  <a:schemeClr val="bg1"/>
                </a:solidFill>
              </a:rPr>
              <a:t>(w)</a:t>
            </a:r>
          </a:p>
          <a:p>
            <a:r>
              <a:rPr lang="en-US" sz="1000" dirty="0">
                <a:solidFill>
                  <a:schemeClr val="bg1"/>
                </a:solidFill>
              </a:rPr>
              <a:t>    if </a:t>
            </a:r>
            <a:r>
              <a:rPr lang="en-US" sz="1000" dirty="0" err="1">
                <a:solidFill>
                  <a:schemeClr val="bg1"/>
                </a:solidFill>
              </a:rPr>
              <a:t>date_only</a:t>
            </a:r>
            <a:r>
              <a:rPr lang="en-US" sz="1000" dirty="0">
                <a:solidFill>
                  <a:schemeClr val="bg1"/>
                </a:solidFill>
              </a:rPr>
              <a:t>[:1] == '0' or </a:t>
            </a:r>
            <a:r>
              <a:rPr lang="en-US" sz="1000" dirty="0" err="1">
                <a:solidFill>
                  <a:schemeClr val="bg1"/>
                </a:solidFill>
              </a:rPr>
              <a:t>date_only</a:t>
            </a:r>
            <a:r>
              <a:rPr lang="en-US" sz="1000" dirty="0">
                <a:solidFill>
                  <a:schemeClr val="bg1"/>
                </a:solidFill>
              </a:rPr>
              <a:t>[:1] == '1':</a:t>
            </a:r>
          </a:p>
          <a:p>
            <a:r>
              <a:rPr lang="en-US" sz="1000" dirty="0">
                <a:solidFill>
                  <a:schemeClr val="bg1"/>
                </a:solidFill>
              </a:rPr>
              <a:t>        </a:t>
            </a:r>
            <a:r>
              <a:rPr lang="en-US" sz="1000" dirty="0" err="1">
                <a:solidFill>
                  <a:schemeClr val="bg1"/>
                </a:solidFill>
              </a:rPr>
              <a:t>date_only</a:t>
            </a:r>
            <a:r>
              <a:rPr lang="en-US" sz="1000" dirty="0">
                <a:solidFill>
                  <a:schemeClr val="bg1"/>
                </a:solidFill>
              </a:rPr>
              <a:t> = "::" + </a:t>
            </a:r>
            <a:r>
              <a:rPr lang="en-US" sz="1000" dirty="0" err="1">
                <a:solidFill>
                  <a:schemeClr val="bg1"/>
                </a:solidFill>
              </a:rPr>
              <a:t>date_only</a:t>
            </a:r>
            <a:r>
              <a:rPr lang="en-US" sz="1000" dirty="0">
                <a:solidFill>
                  <a:schemeClr val="bg1"/>
                </a:solidFill>
              </a:rPr>
              <a:t>[-10:]</a:t>
            </a:r>
          </a:p>
          <a:p>
            <a:r>
              <a:rPr lang="en-US" sz="1000" dirty="0">
                <a:solidFill>
                  <a:schemeClr val="bg1"/>
                </a:solidFill>
              </a:rPr>
              <a:t>    </a:t>
            </a:r>
            <a:r>
              <a:rPr lang="en-US" sz="1000" dirty="0" err="1">
                <a:solidFill>
                  <a:schemeClr val="bg1"/>
                </a:solidFill>
              </a:rPr>
              <a:t>str_stripped_of_date</a:t>
            </a:r>
            <a:r>
              <a:rPr lang="en-US" sz="1000" dirty="0">
                <a:solidFill>
                  <a:schemeClr val="bg1"/>
                </a:solidFill>
              </a:rPr>
              <a:t> = </a:t>
            </a:r>
            <a:r>
              <a:rPr lang="en-US" sz="1000" dirty="0" err="1">
                <a:solidFill>
                  <a:schemeClr val="bg1"/>
                </a:solidFill>
              </a:rPr>
              <a:t>write_trans_info.replace</a:t>
            </a:r>
            <a:r>
              <a:rPr lang="en-US" sz="1000" dirty="0">
                <a:solidFill>
                  <a:schemeClr val="bg1"/>
                </a:solidFill>
              </a:rPr>
              <a:t>(</a:t>
            </a:r>
            <a:r>
              <a:rPr lang="en-US" sz="1000" dirty="0" err="1">
                <a:solidFill>
                  <a:schemeClr val="bg1"/>
                </a:solidFill>
              </a:rPr>
              <a:t>date_only</a:t>
            </a:r>
            <a:r>
              <a:rPr lang="en-US" sz="1000" dirty="0">
                <a:solidFill>
                  <a:schemeClr val="bg1"/>
                </a:solidFill>
              </a:rPr>
              <a:t>,"")</a:t>
            </a:r>
          </a:p>
          <a:p>
            <a:r>
              <a:rPr lang="en-US" sz="1000" dirty="0">
                <a:solidFill>
                  <a:schemeClr val="bg1"/>
                </a:solidFill>
              </a:rPr>
              <a:t>    </a:t>
            </a:r>
            <a:r>
              <a:rPr lang="en-US" sz="1000" dirty="0" err="1">
                <a:solidFill>
                  <a:schemeClr val="bg1"/>
                </a:solidFill>
              </a:rPr>
              <a:t>str_stripped_of_date</a:t>
            </a:r>
            <a:r>
              <a:rPr lang="en-US" sz="1000" dirty="0">
                <a:solidFill>
                  <a:schemeClr val="bg1"/>
                </a:solidFill>
              </a:rPr>
              <a:t> = </a:t>
            </a:r>
            <a:r>
              <a:rPr lang="en-US" sz="1000" dirty="0" err="1">
                <a:solidFill>
                  <a:schemeClr val="bg1"/>
                </a:solidFill>
              </a:rPr>
              <a:t>re.sub</a:t>
            </a:r>
            <a:r>
              <a:rPr lang="en-US" sz="1000" dirty="0">
                <a:solidFill>
                  <a:schemeClr val="bg1"/>
                </a:solidFill>
              </a:rPr>
              <a:t>(r'(0?\d|1[0-2])/([1-2]\d|3[01]|0?\d)','',</a:t>
            </a:r>
            <a:r>
              <a:rPr lang="en-US" sz="1000" dirty="0" err="1">
                <a:solidFill>
                  <a:schemeClr val="bg1"/>
                </a:solidFill>
              </a:rPr>
              <a:t>str_stripped_of_date</a:t>
            </a:r>
            <a:r>
              <a:rPr lang="en-US" sz="1000" dirty="0">
                <a:solidFill>
                  <a:schemeClr val="bg1"/>
                </a:solidFill>
              </a:rPr>
              <a:t>)</a:t>
            </a:r>
          </a:p>
          <a:p>
            <a:r>
              <a:rPr lang="en-US" sz="1000" dirty="0">
                <a:solidFill>
                  <a:schemeClr val="bg1"/>
                </a:solidFill>
              </a:rPr>
              <a:t>    </a:t>
            </a:r>
            <a:r>
              <a:rPr lang="en-US" sz="1000" dirty="0" err="1">
                <a:solidFill>
                  <a:schemeClr val="bg1"/>
                </a:solidFill>
              </a:rPr>
              <a:t>strip_year</a:t>
            </a:r>
            <a:r>
              <a:rPr lang="en-US" sz="1000" dirty="0">
                <a:solidFill>
                  <a:schemeClr val="bg1"/>
                </a:solidFill>
              </a:rPr>
              <a:t> = "::" + </a:t>
            </a:r>
            <a:r>
              <a:rPr lang="en-US" sz="1000" dirty="0" err="1">
                <a:solidFill>
                  <a:schemeClr val="bg1"/>
                </a:solidFill>
              </a:rPr>
              <a:t>date_only</a:t>
            </a:r>
            <a:r>
              <a:rPr lang="en-US" sz="1000" dirty="0">
                <a:solidFill>
                  <a:schemeClr val="bg1"/>
                </a:solidFill>
              </a:rPr>
              <a:t>[-5:]</a:t>
            </a:r>
          </a:p>
          <a:p>
            <a:r>
              <a:rPr lang="en-US" sz="1000" dirty="0">
                <a:solidFill>
                  <a:schemeClr val="bg1"/>
                </a:solidFill>
              </a:rPr>
              <a:t>    </a:t>
            </a:r>
            <a:r>
              <a:rPr lang="en-US" sz="1000" dirty="0" err="1">
                <a:solidFill>
                  <a:schemeClr val="bg1"/>
                </a:solidFill>
              </a:rPr>
              <a:t>str_stripped_of_date</a:t>
            </a:r>
            <a:r>
              <a:rPr lang="en-US" sz="1000" dirty="0">
                <a:solidFill>
                  <a:schemeClr val="bg1"/>
                </a:solidFill>
              </a:rPr>
              <a:t> = </a:t>
            </a:r>
            <a:r>
              <a:rPr lang="en-US" sz="1000" dirty="0" err="1">
                <a:solidFill>
                  <a:schemeClr val="bg1"/>
                </a:solidFill>
              </a:rPr>
              <a:t>re.sub</a:t>
            </a:r>
            <a:r>
              <a:rPr lang="en-US" sz="1000" dirty="0">
                <a:solidFill>
                  <a:schemeClr val="bg1"/>
                </a:solidFill>
              </a:rPr>
              <a:t>(strip_year,'',</a:t>
            </a:r>
            <a:r>
              <a:rPr lang="en-US" sz="1000" dirty="0" err="1">
                <a:solidFill>
                  <a:schemeClr val="bg1"/>
                </a:solidFill>
              </a:rPr>
              <a:t>str_stripped_of_date</a:t>
            </a:r>
            <a:r>
              <a:rPr lang="en-US" sz="1000" dirty="0">
                <a:solidFill>
                  <a:schemeClr val="bg1"/>
                </a:solidFill>
              </a:rPr>
              <a:t>)</a:t>
            </a:r>
          </a:p>
          <a:p>
            <a:r>
              <a:rPr lang="en-US" sz="1000" dirty="0">
                <a:solidFill>
                  <a:schemeClr val="bg1"/>
                </a:solidFill>
              </a:rPr>
              <a:t>    </a:t>
            </a:r>
            <a:r>
              <a:rPr lang="en-US" sz="1000" dirty="0" err="1">
                <a:solidFill>
                  <a:schemeClr val="bg1"/>
                </a:solidFill>
              </a:rPr>
              <a:t>write_trans_info</a:t>
            </a:r>
            <a:r>
              <a:rPr lang="en-US" sz="1000" dirty="0">
                <a:solidFill>
                  <a:schemeClr val="bg1"/>
                </a:solidFill>
              </a:rPr>
              <a:t> = </a:t>
            </a:r>
            <a:r>
              <a:rPr lang="en-US" sz="1000" dirty="0" err="1">
                <a:solidFill>
                  <a:schemeClr val="bg1"/>
                </a:solidFill>
              </a:rPr>
              <a:t>str_stripped_of_date</a:t>
            </a:r>
            <a:endParaRPr lang="en-US" sz="1000" dirty="0">
              <a:solidFill>
                <a:schemeClr val="bg1"/>
              </a:solidFill>
            </a:endParaRPr>
          </a:p>
          <a:p>
            <a:r>
              <a:rPr lang="en-US" sz="1000" dirty="0">
                <a:solidFill>
                  <a:schemeClr val="bg1"/>
                </a:solidFill>
              </a:rPr>
              <a:t>    </a:t>
            </a:r>
            <a:r>
              <a:rPr lang="en-US" sz="1000" dirty="0" err="1">
                <a:solidFill>
                  <a:schemeClr val="bg1"/>
                </a:solidFill>
              </a:rPr>
              <a:t>row_list.insert</a:t>
            </a:r>
            <a:r>
              <a:rPr lang="en-US" sz="1000" dirty="0">
                <a:solidFill>
                  <a:schemeClr val="bg1"/>
                </a:solidFill>
              </a:rPr>
              <a:t>(</a:t>
            </a:r>
            <a:r>
              <a:rPr lang="en-US" sz="1000" dirty="0" err="1">
                <a:solidFill>
                  <a:schemeClr val="bg1"/>
                </a:solidFill>
              </a:rPr>
              <a:t>w,write_trans_info</a:t>
            </a:r>
            <a:r>
              <a:rPr lang="en-US" sz="1000" dirty="0">
                <a:solidFill>
                  <a:schemeClr val="bg1"/>
                </a:solidFill>
              </a:rPr>
              <a:t>)</a:t>
            </a:r>
          </a:p>
          <a:p>
            <a:r>
              <a:rPr lang="en-US" sz="1000" dirty="0">
                <a:solidFill>
                  <a:schemeClr val="bg1"/>
                </a:solidFill>
              </a:rPr>
              <a:t>    </a:t>
            </a:r>
            <a:r>
              <a:rPr lang="en-US" sz="1000" dirty="0" err="1">
                <a:solidFill>
                  <a:schemeClr val="bg1"/>
                </a:solidFill>
              </a:rPr>
              <a:t>write_acct_num</a:t>
            </a:r>
            <a:r>
              <a:rPr lang="en-US" sz="1000" dirty="0">
                <a:solidFill>
                  <a:schemeClr val="bg1"/>
                </a:solidFill>
              </a:rPr>
              <a:t> = </a:t>
            </a:r>
            <a:r>
              <a:rPr lang="en-US" sz="1000" dirty="0" err="1">
                <a:solidFill>
                  <a:schemeClr val="bg1"/>
                </a:solidFill>
              </a:rPr>
              <a:t>row_list.pop</a:t>
            </a:r>
            <a:r>
              <a:rPr lang="en-US" sz="1000" dirty="0">
                <a:solidFill>
                  <a:schemeClr val="bg1"/>
                </a:solidFill>
              </a:rPr>
              <a:t>(x)</a:t>
            </a:r>
          </a:p>
        </p:txBody>
      </p:sp>
    </p:spTree>
    <p:extLst>
      <p:ext uri="{BB962C8B-B14F-4D97-AF65-F5344CB8AC3E}">
        <p14:creationId xmlns:p14="http://schemas.microsoft.com/office/powerpoint/2010/main" val="1874038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DEF2D-E6FB-C061-C09C-BA005E1A9D5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BE55F03-52B3-0691-251E-4FA18E16AF37}"/>
              </a:ext>
            </a:extLst>
          </p:cNvPr>
          <p:cNvSpPr txBox="1"/>
          <p:nvPr/>
        </p:nvSpPr>
        <p:spPr>
          <a:xfrm>
            <a:off x="685800" y="685800"/>
            <a:ext cx="10972800" cy="5120640"/>
          </a:xfrm>
          <a:prstGeom prst="rect">
            <a:avLst/>
          </a:prstGeom>
          <a:noFill/>
        </p:spPr>
        <p:txBody>
          <a:bodyPr wrap="square">
            <a:noAutofit/>
          </a:bodyPr>
          <a:lstStyle/>
          <a:p>
            <a:pPr fontAlgn="ctr"/>
            <a:r>
              <a:rPr lang="en-US" sz="2800" b="1" dirty="0">
                <a:solidFill>
                  <a:schemeClr val="bg1"/>
                </a:solidFill>
              </a:rPr>
              <a:t>Up the Game</a:t>
            </a:r>
          </a:p>
          <a:p>
            <a:pPr algn="ctr" fontAlgn="ctr"/>
            <a:endParaRPr lang="en-US" sz="2800" dirty="0">
              <a:solidFill>
                <a:schemeClr val="bg1"/>
              </a:solidFill>
            </a:endParaRPr>
          </a:p>
          <a:p>
            <a:pPr marL="457200" indent="-457200" algn="just" fontAlgn="ctr">
              <a:buFont typeface="Arial" panose="020B0604020202020204" pitchFamily="34" charset="0"/>
              <a:buChar char="•"/>
            </a:pPr>
            <a:r>
              <a:rPr lang="en-US" sz="2800" dirty="0">
                <a:solidFill>
                  <a:schemeClr val="bg1"/>
                </a:solidFill>
              </a:rPr>
              <a:t>Don’t simply create assignments that require students to write programs.</a:t>
            </a:r>
          </a:p>
          <a:p>
            <a:pPr marL="457200" indent="-457200" algn="just" fontAlgn="ctr">
              <a:buFont typeface="Arial" panose="020B0604020202020204" pitchFamily="34" charset="0"/>
              <a:buChar char="•"/>
            </a:pPr>
            <a:endParaRPr lang="en-US" sz="2800" dirty="0">
              <a:solidFill>
                <a:schemeClr val="bg1"/>
              </a:solidFill>
            </a:endParaRPr>
          </a:p>
          <a:p>
            <a:pPr marL="457200" indent="-457200" algn="just" fontAlgn="ctr">
              <a:buFont typeface="Arial" panose="020B0604020202020204" pitchFamily="34" charset="0"/>
              <a:buChar char="•"/>
            </a:pPr>
            <a:r>
              <a:rPr lang="en-US" sz="2800" dirty="0">
                <a:solidFill>
                  <a:schemeClr val="bg1"/>
                </a:solidFill>
              </a:rPr>
              <a:t>Address the biggest challenge…translating a problem into a solution.</a:t>
            </a:r>
          </a:p>
        </p:txBody>
      </p:sp>
    </p:spTree>
    <p:extLst>
      <p:ext uri="{BB962C8B-B14F-4D97-AF65-F5344CB8AC3E}">
        <p14:creationId xmlns:p14="http://schemas.microsoft.com/office/powerpoint/2010/main" val="3270597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886BA-1289-E83D-87AC-FAB70B21AEC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C9EB4CC-05A0-FCD4-8F82-4BE3269723CC}"/>
              </a:ext>
            </a:extLst>
          </p:cNvPr>
          <p:cNvSpPr txBox="1"/>
          <p:nvPr/>
        </p:nvSpPr>
        <p:spPr>
          <a:xfrm>
            <a:off x="685800" y="685800"/>
            <a:ext cx="10972800" cy="5120640"/>
          </a:xfrm>
          <a:prstGeom prst="rect">
            <a:avLst/>
          </a:prstGeom>
          <a:noFill/>
        </p:spPr>
        <p:txBody>
          <a:bodyPr wrap="square">
            <a:noAutofit/>
          </a:bodyPr>
          <a:lstStyle/>
          <a:p>
            <a:pPr fontAlgn="ctr"/>
            <a:r>
              <a:rPr lang="en-US" sz="2800" dirty="0">
                <a:solidFill>
                  <a:schemeClr val="bg1"/>
                </a:solidFill>
              </a:rPr>
              <a:t>Create assignments that show how to provide end-to-end solutions:</a:t>
            </a:r>
          </a:p>
          <a:p>
            <a:pPr marL="342900" indent="-342900" fontAlgn="ctr">
              <a:buFont typeface="Arial" panose="020B0604020202020204" pitchFamily="34" charset="0"/>
              <a:buChar char="•"/>
            </a:pPr>
            <a:r>
              <a:rPr lang="en-US" sz="2800" dirty="0">
                <a:solidFill>
                  <a:schemeClr val="bg1"/>
                </a:solidFill>
              </a:rPr>
              <a:t>discuss client needs </a:t>
            </a:r>
          </a:p>
          <a:p>
            <a:pPr marL="342900" indent="-342900" fontAlgn="ctr">
              <a:buFont typeface="Arial" panose="020B0604020202020204" pitchFamily="34" charset="0"/>
              <a:buChar char="•"/>
            </a:pPr>
            <a:endParaRPr lang="en-US" sz="2800" dirty="0">
              <a:solidFill>
                <a:schemeClr val="bg1"/>
              </a:solidFill>
            </a:endParaRPr>
          </a:p>
          <a:p>
            <a:pPr marL="342900" indent="-342900" fontAlgn="ctr">
              <a:buFont typeface="Arial" panose="020B0604020202020204" pitchFamily="34" charset="0"/>
              <a:buChar char="•"/>
            </a:pPr>
            <a:r>
              <a:rPr lang="en-US" sz="2800" dirty="0">
                <a:solidFill>
                  <a:schemeClr val="bg1"/>
                </a:solidFill>
              </a:rPr>
              <a:t>gather requirements</a:t>
            </a:r>
          </a:p>
          <a:p>
            <a:pPr marL="342900" indent="-342900" fontAlgn="ctr">
              <a:buFont typeface="Arial" panose="020B0604020202020204" pitchFamily="34" charset="0"/>
              <a:buChar char="•"/>
            </a:pPr>
            <a:endParaRPr lang="en-US" sz="2800" dirty="0">
              <a:solidFill>
                <a:schemeClr val="bg1"/>
              </a:solidFill>
            </a:endParaRPr>
          </a:p>
          <a:p>
            <a:pPr marL="342900" indent="-342900" fontAlgn="ctr">
              <a:buFont typeface="Arial" panose="020B0604020202020204" pitchFamily="34" charset="0"/>
              <a:buChar char="•"/>
            </a:pPr>
            <a:r>
              <a:rPr lang="en-US" sz="2800" dirty="0">
                <a:solidFill>
                  <a:schemeClr val="bg1"/>
                </a:solidFill>
              </a:rPr>
              <a:t>design phase</a:t>
            </a:r>
          </a:p>
          <a:p>
            <a:pPr marL="342900" indent="-342900" fontAlgn="ctr">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361604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BF988-32FC-1158-DD3D-9851FDBD3DE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8A3677-7CCA-ADB1-302B-F81DA198C4CB}"/>
              </a:ext>
            </a:extLst>
          </p:cNvPr>
          <p:cNvSpPr txBox="1"/>
          <p:nvPr/>
        </p:nvSpPr>
        <p:spPr>
          <a:xfrm>
            <a:off x="685800" y="685800"/>
            <a:ext cx="10972800" cy="4524315"/>
          </a:xfrm>
          <a:prstGeom prst="rect">
            <a:avLst/>
          </a:prstGeom>
          <a:noFill/>
        </p:spPr>
        <p:txBody>
          <a:bodyPr wrap="square" rtlCol="0">
            <a:noAutofit/>
          </a:bodyPr>
          <a:lstStyle/>
          <a:p>
            <a:r>
              <a:rPr lang="en-US" sz="2200" b="1" dirty="0">
                <a:solidFill>
                  <a:schemeClr val="bg1"/>
                </a:solidFill>
              </a:rPr>
              <a:t>Scenario 1: Discuss Client Needs</a:t>
            </a:r>
          </a:p>
          <a:p>
            <a:endParaRPr lang="en-US" sz="2200" dirty="0">
              <a:solidFill>
                <a:schemeClr val="bg1"/>
              </a:solidFill>
            </a:endParaRPr>
          </a:p>
          <a:p>
            <a:pPr algn="l">
              <a:buNone/>
            </a:pPr>
            <a:r>
              <a:rPr lang="en-US" sz="2000" b="0" i="0" u="none" strike="noStrike" dirty="0">
                <a:solidFill>
                  <a:schemeClr val="bg1"/>
                </a:solidFill>
                <a:effectLst/>
              </a:rPr>
              <a:t>For this simulation:</a:t>
            </a:r>
          </a:p>
          <a:p>
            <a:pPr marL="342900" indent="-342900" algn="l">
              <a:buFont typeface="+mj-lt"/>
              <a:buAutoNum type="arabicPeriod"/>
            </a:pPr>
            <a:r>
              <a:rPr lang="en-US" sz="2000" b="0" i="0" u="none" strike="noStrike" dirty="0">
                <a:solidFill>
                  <a:schemeClr val="bg1"/>
                </a:solidFill>
                <a:effectLst/>
              </a:rPr>
              <a:t>I’ll play the role of the business owner who runs Reliable Solutions Plumbing.</a:t>
            </a:r>
          </a:p>
          <a:p>
            <a:pPr marL="342900" indent="-342900" algn="l">
              <a:buFont typeface="+mj-lt"/>
              <a:buAutoNum type="arabicPeriod"/>
            </a:pPr>
            <a:endParaRPr lang="en-US" sz="1000" b="0" i="0" u="none" strike="noStrike" dirty="0">
              <a:solidFill>
                <a:schemeClr val="bg1"/>
              </a:solidFill>
              <a:effectLst/>
            </a:endParaRPr>
          </a:p>
          <a:p>
            <a:pPr marL="342900" indent="-342900" algn="l">
              <a:buFont typeface="+mj-lt"/>
              <a:buAutoNum type="arabicPeriod"/>
            </a:pPr>
            <a:r>
              <a:rPr lang="en-US" sz="2000" b="0" i="0" u="none" strike="noStrike" dirty="0">
                <a:solidFill>
                  <a:schemeClr val="bg1"/>
                </a:solidFill>
                <a:effectLst/>
              </a:rPr>
              <a:t>You’ll play the role of the consultant, asking questions to understand the client’s needs, constraints, expectations, and goals for the CRM system.</a:t>
            </a:r>
          </a:p>
          <a:p>
            <a:pPr marL="342900" indent="-342900" algn="l">
              <a:buFont typeface="+mj-lt"/>
              <a:buAutoNum type="arabicPeriod"/>
            </a:pPr>
            <a:endParaRPr lang="en-US" sz="1000" b="0" i="0" u="none" strike="noStrike" dirty="0">
              <a:solidFill>
                <a:schemeClr val="bg1"/>
              </a:solidFill>
              <a:effectLst/>
            </a:endParaRPr>
          </a:p>
          <a:p>
            <a:pPr marL="342900" indent="-342900" algn="l">
              <a:buFont typeface="+mj-lt"/>
              <a:buAutoNum type="arabicPeriod"/>
            </a:pPr>
            <a:r>
              <a:rPr lang="en-US" sz="2000" b="0" i="0" u="none" strike="noStrike" dirty="0">
                <a:solidFill>
                  <a:schemeClr val="bg1"/>
                </a:solidFill>
                <a:effectLst/>
              </a:rPr>
              <a:t>Your objective is to conduct a thorough needs analysis by:</a:t>
            </a:r>
          </a:p>
          <a:p>
            <a:pPr marL="800100" lvl="1" indent="-342900" algn="l">
              <a:buFont typeface="+mj-lt"/>
              <a:buAutoNum type="alphaLcPeriod"/>
            </a:pPr>
            <a:r>
              <a:rPr lang="en-US" sz="2000" b="0" i="0" u="none" strike="noStrike" dirty="0">
                <a:solidFill>
                  <a:schemeClr val="bg1"/>
                </a:solidFill>
                <a:effectLst/>
              </a:rPr>
              <a:t>Asking clarifying questions about my plumbing business</a:t>
            </a:r>
          </a:p>
          <a:p>
            <a:pPr marL="800100" lvl="1" indent="-342900" algn="l">
              <a:buFont typeface="+mj-lt"/>
              <a:buAutoNum type="alphaLcPeriod"/>
            </a:pPr>
            <a:r>
              <a:rPr lang="en-US" sz="2000" b="0" i="0" u="none" strike="noStrike" dirty="0">
                <a:solidFill>
                  <a:schemeClr val="bg1"/>
                </a:solidFill>
                <a:effectLst/>
              </a:rPr>
              <a:t>Exploring my current customer tracking challenges</a:t>
            </a:r>
          </a:p>
          <a:p>
            <a:pPr marL="800100" lvl="1" indent="-342900" algn="l">
              <a:buFont typeface="+mj-lt"/>
              <a:buAutoNum type="alphaLcPeriod"/>
            </a:pPr>
            <a:r>
              <a:rPr lang="en-US" sz="2000" b="0" i="0" u="none" strike="noStrike" dirty="0">
                <a:solidFill>
                  <a:schemeClr val="bg1"/>
                </a:solidFill>
                <a:effectLst/>
              </a:rPr>
              <a:t>Determining my budget constraints</a:t>
            </a:r>
          </a:p>
          <a:p>
            <a:pPr marL="800100" lvl="1" indent="-342900" algn="l">
              <a:buFont typeface="+mj-lt"/>
              <a:buAutoNum type="alphaLcPeriod"/>
            </a:pPr>
            <a:r>
              <a:rPr lang="en-US" sz="2000" b="0" i="0" u="none" strike="noStrike" dirty="0">
                <a:solidFill>
                  <a:schemeClr val="bg1"/>
                </a:solidFill>
                <a:effectLst/>
              </a:rPr>
              <a:t>Understanding my timeline expectations</a:t>
            </a:r>
          </a:p>
          <a:p>
            <a:pPr marL="800100" lvl="1" indent="-342900" algn="l">
              <a:buFont typeface="+mj-lt"/>
              <a:buAutoNum type="alphaLcPeriod"/>
            </a:pPr>
            <a:r>
              <a:rPr lang="en-US" sz="2000" b="0" i="0" u="none" strike="noStrike" dirty="0">
                <a:solidFill>
                  <a:schemeClr val="bg1"/>
                </a:solidFill>
                <a:effectLst/>
              </a:rPr>
              <a:t>Identifying my technical capabilities and existing systems</a:t>
            </a:r>
          </a:p>
          <a:p>
            <a:pPr marL="800100" lvl="1" indent="-342900" algn="l">
              <a:buFont typeface="+mj-lt"/>
              <a:buAutoNum type="alphaLcPeriod"/>
            </a:pPr>
            <a:r>
              <a:rPr lang="en-US" sz="2000" b="0" i="0" u="none" strike="noStrike" dirty="0">
                <a:solidFill>
                  <a:schemeClr val="bg1"/>
                </a:solidFill>
                <a:effectLst/>
              </a:rPr>
              <a:t>Uncovering unstated needs the client might not be aware</a:t>
            </a:r>
            <a:endParaRPr lang="en-US" sz="2000" dirty="0">
              <a:solidFill>
                <a:schemeClr val="bg1"/>
              </a:solidFill>
            </a:endParaRPr>
          </a:p>
          <a:p>
            <a:endParaRPr lang="en-US" sz="2200" dirty="0">
              <a:solidFill>
                <a:schemeClr val="bg1"/>
              </a:solidFill>
            </a:endParaRPr>
          </a:p>
        </p:txBody>
      </p:sp>
    </p:spTree>
    <p:extLst>
      <p:ext uri="{BB962C8B-B14F-4D97-AF65-F5344CB8AC3E}">
        <p14:creationId xmlns:p14="http://schemas.microsoft.com/office/powerpoint/2010/main" val="244168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9BFFA-9F19-C3BF-7FAB-2C3BD3BCC74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D0AA8A1-7A91-FE50-2E65-FE307C80D1E8}"/>
              </a:ext>
            </a:extLst>
          </p:cNvPr>
          <p:cNvSpPr txBox="1"/>
          <p:nvPr/>
        </p:nvSpPr>
        <p:spPr>
          <a:xfrm>
            <a:off x="685800" y="685800"/>
            <a:ext cx="10972800" cy="4524315"/>
          </a:xfrm>
          <a:prstGeom prst="rect">
            <a:avLst/>
          </a:prstGeom>
          <a:noFill/>
        </p:spPr>
        <p:txBody>
          <a:bodyPr wrap="square" rtlCol="0">
            <a:noAutofit/>
          </a:bodyPr>
          <a:lstStyle/>
          <a:p>
            <a:r>
              <a:rPr lang="en-US" sz="2200" b="1" dirty="0">
                <a:solidFill>
                  <a:schemeClr val="bg1"/>
                </a:solidFill>
              </a:rPr>
              <a:t>Scenario 1: Discuss Client Needs</a:t>
            </a:r>
          </a:p>
          <a:p>
            <a:pPr algn="l"/>
            <a:endParaRPr lang="en-US" sz="2200" b="0" i="0" u="none" strike="noStrike" dirty="0">
              <a:solidFill>
                <a:schemeClr val="bg1"/>
              </a:solidFill>
              <a:effectLst/>
            </a:endParaRPr>
          </a:p>
          <a:p>
            <a:pPr marL="457200" indent="-457200" algn="l">
              <a:buFont typeface="+mj-lt"/>
              <a:buAutoNum type="arabicPeriod" startAt="4"/>
            </a:pPr>
            <a:r>
              <a:rPr lang="en-US" sz="2000" b="0" i="0" u="none" strike="noStrike" dirty="0">
                <a:solidFill>
                  <a:schemeClr val="bg1"/>
                </a:solidFill>
                <a:effectLst/>
              </a:rPr>
              <a:t>By the end of our consultation, you should aim to</a:t>
            </a:r>
          </a:p>
          <a:p>
            <a:pPr marL="914400" lvl="1" indent="-457200">
              <a:buFont typeface="+mj-lt"/>
              <a:buAutoNum type="alphaLcPeriod"/>
            </a:pPr>
            <a:r>
              <a:rPr lang="en-US" sz="2000" b="0" i="0" u="none" strike="noStrike" dirty="0">
                <a:solidFill>
                  <a:schemeClr val="bg1"/>
                </a:solidFill>
                <a:effectLst/>
              </a:rPr>
              <a:t>have a clear understanding of what the client needs in a CRM system versus what it think it wants.</a:t>
            </a:r>
          </a:p>
          <a:p>
            <a:pPr marL="914400" lvl="1" indent="-457200">
              <a:buFont typeface="+mj-lt"/>
              <a:buAutoNum type="alphaLcPeriod"/>
            </a:pPr>
            <a:endParaRPr lang="en-US" sz="1000" b="0" i="0" u="none" strike="noStrike" dirty="0">
              <a:solidFill>
                <a:schemeClr val="bg1"/>
              </a:solidFill>
              <a:effectLst/>
            </a:endParaRPr>
          </a:p>
          <a:p>
            <a:pPr marL="914400" lvl="1" indent="-457200">
              <a:buFont typeface="+mj-lt"/>
              <a:buAutoNum type="alphaLcPeriod"/>
            </a:pPr>
            <a:r>
              <a:rPr lang="en-US" sz="2000" b="0" i="0" u="none" strike="noStrike" dirty="0">
                <a:solidFill>
                  <a:schemeClr val="bg1"/>
                </a:solidFill>
                <a:effectLst/>
              </a:rPr>
              <a:t>be able to propose a preliminary direction for solutions that will effectively track and enhance customer loyalty.</a:t>
            </a:r>
          </a:p>
          <a:p>
            <a:pPr algn="l"/>
            <a:endParaRPr lang="en-US" sz="2000" b="0" i="0" u="none" strike="noStrike" dirty="0">
              <a:solidFill>
                <a:schemeClr val="bg1"/>
              </a:solidFill>
              <a:effectLst/>
            </a:endParaRPr>
          </a:p>
          <a:p>
            <a:pPr algn="l"/>
            <a:r>
              <a:rPr lang="en-US" sz="2000" b="0" i="0" u="none" strike="noStrike" dirty="0">
                <a:solidFill>
                  <a:schemeClr val="bg1"/>
                </a:solidFill>
                <a:effectLst/>
              </a:rPr>
              <a:t>Start the simulation by introducing yourself as a consult and asking your first set of questions to understand my business and CRM needs.</a:t>
            </a:r>
            <a:endParaRPr lang="en-US" sz="2000" dirty="0">
              <a:solidFill>
                <a:schemeClr val="bg1"/>
              </a:solidFill>
            </a:endParaRPr>
          </a:p>
          <a:p>
            <a:endParaRPr lang="en-US" sz="2000" dirty="0">
              <a:solidFill>
                <a:schemeClr val="bg1"/>
              </a:solidFill>
            </a:endParaRPr>
          </a:p>
          <a:p>
            <a:endParaRPr lang="en-US" sz="2200" dirty="0">
              <a:solidFill>
                <a:schemeClr val="bg1"/>
              </a:solidFill>
            </a:endParaRPr>
          </a:p>
        </p:txBody>
      </p:sp>
    </p:spTree>
    <p:extLst>
      <p:ext uri="{BB962C8B-B14F-4D97-AF65-F5344CB8AC3E}">
        <p14:creationId xmlns:p14="http://schemas.microsoft.com/office/powerpoint/2010/main" val="349922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4F1E7-6961-658A-341A-87367FE050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51E5303-44CD-21E7-8305-AD484A18D875}"/>
              </a:ext>
            </a:extLst>
          </p:cNvPr>
          <p:cNvSpPr txBox="1"/>
          <p:nvPr/>
        </p:nvSpPr>
        <p:spPr>
          <a:xfrm>
            <a:off x="685800" y="685800"/>
            <a:ext cx="10972800" cy="4524315"/>
          </a:xfrm>
          <a:prstGeom prst="rect">
            <a:avLst/>
          </a:prstGeom>
          <a:noFill/>
        </p:spPr>
        <p:txBody>
          <a:bodyPr wrap="square" rtlCol="0">
            <a:noAutofit/>
          </a:bodyPr>
          <a:lstStyle/>
          <a:p>
            <a:r>
              <a:rPr lang="en-US" sz="2200" b="1" dirty="0">
                <a:solidFill>
                  <a:schemeClr val="bg1"/>
                </a:solidFill>
              </a:rPr>
              <a:t>Scenario 2: Gather Requirements</a:t>
            </a:r>
          </a:p>
          <a:p>
            <a:endParaRPr lang="en-US" sz="2200" dirty="0">
              <a:solidFill>
                <a:schemeClr val="bg1"/>
              </a:solidFill>
            </a:endParaRPr>
          </a:p>
          <a:p>
            <a:pPr algn="l"/>
            <a:r>
              <a:rPr lang="en-US" sz="2000" b="0" i="0" u="none" strike="noStrike" dirty="0">
                <a:solidFill>
                  <a:srgbClr val="000000"/>
                </a:solidFill>
                <a:effectLst/>
              </a:rPr>
              <a:t>Your team has been assigned to document detailed functional and non-functional requirements for Reliable Solutions Plumbing’s CRM system. You’ve already learned from the initial meeting that the owner wants to:</a:t>
            </a:r>
          </a:p>
          <a:p>
            <a:pPr marL="800100" lvl="1" indent="-342900" algn="l">
              <a:buFont typeface="+mj-lt"/>
              <a:buAutoNum type="alphaLcPeriod"/>
            </a:pPr>
            <a:r>
              <a:rPr lang="en-US" sz="2000" b="0" i="0" u="none" strike="noStrike" dirty="0">
                <a:solidFill>
                  <a:srgbClr val="000000"/>
                </a:solidFill>
                <a:effectLst/>
              </a:rPr>
              <a:t>Track customer service history</a:t>
            </a:r>
          </a:p>
          <a:p>
            <a:pPr marL="800100" lvl="1" indent="-342900" algn="l">
              <a:buFont typeface="+mj-lt"/>
              <a:buAutoNum type="alphaLcPeriod"/>
            </a:pPr>
            <a:r>
              <a:rPr lang="en-US" sz="2000" b="0" i="0" u="none" strike="noStrike" dirty="0">
                <a:solidFill>
                  <a:srgbClr val="000000"/>
                </a:solidFill>
                <a:effectLst/>
              </a:rPr>
              <a:t>Implement a loyalty program</a:t>
            </a:r>
          </a:p>
          <a:p>
            <a:pPr marL="800100" lvl="1" indent="-342900" algn="l">
              <a:buFont typeface="+mj-lt"/>
              <a:buAutoNum type="alphaLcPeriod"/>
            </a:pPr>
            <a:r>
              <a:rPr lang="en-US" sz="2000" b="0" i="0" u="none" strike="noStrike" dirty="0">
                <a:solidFill>
                  <a:srgbClr val="000000"/>
                </a:solidFill>
                <a:effectLst/>
              </a:rPr>
              <a:t>Improve scheduling efficiency</a:t>
            </a:r>
          </a:p>
          <a:p>
            <a:pPr marL="800100" lvl="1" indent="-342900" algn="l">
              <a:buFont typeface="+mj-lt"/>
              <a:buAutoNum type="alphaLcPeriod"/>
            </a:pPr>
            <a:r>
              <a:rPr lang="en-US" sz="2000" b="0" i="0" u="none" strike="noStrike" dirty="0">
                <a:solidFill>
                  <a:srgbClr val="000000"/>
                </a:solidFill>
                <a:effectLst/>
              </a:rPr>
              <a:t>Generate reports on customer retention</a:t>
            </a:r>
          </a:p>
          <a:p>
            <a:pPr marL="800100" lvl="1" indent="-342900" algn="l">
              <a:buFont typeface="+mj-lt"/>
              <a:buAutoNum type="alphaLcPeriod"/>
            </a:pPr>
            <a:endParaRPr lang="en-US" sz="1000" b="0" i="0" u="none" strike="noStrike" dirty="0">
              <a:solidFill>
                <a:srgbClr val="000000"/>
              </a:solidFill>
              <a:effectLst/>
            </a:endParaRPr>
          </a:p>
          <a:p>
            <a:pPr algn="l"/>
            <a:r>
              <a:rPr lang="en-US" sz="2000" b="0" i="0" u="none" strike="noStrike" dirty="0">
                <a:solidFill>
                  <a:srgbClr val="000000"/>
                </a:solidFill>
                <a:effectLst/>
              </a:rPr>
              <a:t>You now need to:</a:t>
            </a:r>
          </a:p>
          <a:p>
            <a:pPr marL="800100" lvl="1" indent="-342900" algn="l">
              <a:buFont typeface="+mj-lt"/>
              <a:buAutoNum type="alphaLcPeriod"/>
            </a:pPr>
            <a:r>
              <a:rPr lang="en-US" sz="2000" b="0" i="0" u="none" strike="noStrike" dirty="0">
                <a:solidFill>
                  <a:srgbClr val="000000"/>
                </a:solidFill>
                <a:effectLst/>
              </a:rPr>
              <a:t>Identify and categorize specific system requirements</a:t>
            </a:r>
          </a:p>
          <a:p>
            <a:pPr marL="800100" lvl="1" indent="-342900" algn="l">
              <a:buFont typeface="+mj-lt"/>
              <a:buAutoNum type="alphaLcPeriod"/>
            </a:pPr>
            <a:r>
              <a:rPr lang="en-US" sz="2000" b="0" i="0" u="none" strike="noStrike" dirty="0">
                <a:solidFill>
                  <a:srgbClr val="000000"/>
                </a:solidFill>
                <a:effectLst/>
              </a:rPr>
              <a:t>Prioritize requirements based on business value</a:t>
            </a:r>
          </a:p>
          <a:p>
            <a:pPr marL="800100" lvl="1" indent="-342900" algn="l">
              <a:buFont typeface="+mj-lt"/>
              <a:buAutoNum type="alphaLcPeriod"/>
            </a:pPr>
            <a:r>
              <a:rPr lang="en-US" sz="2000" b="0" i="0" u="none" strike="noStrike" dirty="0">
                <a:solidFill>
                  <a:srgbClr val="000000"/>
                </a:solidFill>
                <a:effectLst/>
              </a:rPr>
              <a:t>Document constraints and assumptions</a:t>
            </a:r>
          </a:p>
          <a:p>
            <a:pPr marL="800100" lvl="1" indent="-342900" algn="l">
              <a:buFont typeface="+mj-lt"/>
              <a:buAutoNum type="alphaLcPeriod"/>
            </a:pPr>
            <a:r>
              <a:rPr lang="en-US" sz="2000" b="0" i="0" u="none" strike="noStrike" dirty="0">
                <a:solidFill>
                  <a:srgbClr val="000000"/>
                </a:solidFill>
                <a:effectLst/>
              </a:rPr>
              <a:t>Create user stories for key functionality</a:t>
            </a:r>
          </a:p>
          <a:p>
            <a:pPr marL="800100" lvl="1" indent="-342900" algn="l">
              <a:buFont typeface="+mj-lt"/>
              <a:buAutoNum type="alphaLcPeriod"/>
            </a:pPr>
            <a:r>
              <a:rPr lang="en-US" sz="2000" b="0" i="0" u="none" strike="noStrike" dirty="0">
                <a:solidFill>
                  <a:srgbClr val="000000"/>
                </a:solidFill>
                <a:effectLst/>
              </a:rPr>
              <a:t>Map data relationships and system integrations</a:t>
            </a:r>
          </a:p>
          <a:p>
            <a:endParaRPr lang="en-US" sz="2200" dirty="0">
              <a:solidFill>
                <a:schemeClr val="bg1"/>
              </a:solidFill>
            </a:endParaRPr>
          </a:p>
        </p:txBody>
      </p:sp>
    </p:spTree>
    <p:extLst>
      <p:ext uri="{BB962C8B-B14F-4D97-AF65-F5344CB8AC3E}">
        <p14:creationId xmlns:p14="http://schemas.microsoft.com/office/powerpoint/2010/main" val="4106555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CED44-29F6-2AE6-2018-4A4056D5B13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A83F80-D4F6-6B65-9EF9-AD2A87908EAC}"/>
              </a:ext>
            </a:extLst>
          </p:cNvPr>
          <p:cNvSpPr txBox="1"/>
          <p:nvPr/>
        </p:nvSpPr>
        <p:spPr>
          <a:xfrm>
            <a:off x="685800" y="685800"/>
            <a:ext cx="10972800" cy="4524315"/>
          </a:xfrm>
          <a:prstGeom prst="rect">
            <a:avLst/>
          </a:prstGeom>
          <a:noFill/>
        </p:spPr>
        <p:txBody>
          <a:bodyPr wrap="square" rtlCol="0">
            <a:noAutofit/>
          </a:bodyPr>
          <a:lstStyle/>
          <a:p>
            <a:r>
              <a:rPr lang="en-US" sz="2200" b="1" dirty="0">
                <a:solidFill>
                  <a:schemeClr val="bg1"/>
                </a:solidFill>
              </a:rPr>
              <a:t>Scenario 2: Gather Requirements</a:t>
            </a:r>
          </a:p>
          <a:p>
            <a:endParaRPr lang="en-US" sz="2200" dirty="0">
              <a:solidFill>
                <a:schemeClr val="bg1"/>
              </a:solidFill>
            </a:endParaRPr>
          </a:p>
          <a:p>
            <a:r>
              <a:rPr lang="en-US" sz="2000" b="0" i="0" u="none" strike="noStrike" dirty="0">
                <a:solidFill>
                  <a:srgbClr val="000000"/>
                </a:solidFill>
                <a:effectLst/>
              </a:rPr>
              <a:t>Begin by organizing your approach to requirements gathering and drafting your first set of detailed questions or documentation templates. Develop a comprehensive requirements document by:</a:t>
            </a:r>
          </a:p>
          <a:p>
            <a:pPr algn="l">
              <a:buNone/>
            </a:pPr>
            <a:endParaRPr lang="en-US" sz="1000" b="0" i="0" u="none" strike="noStrike" dirty="0">
              <a:solidFill>
                <a:srgbClr val="000000"/>
              </a:solidFill>
              <a:effectLst/>
            </a:endParaRPr>
          </a:p>
          <a:p>
            <a:pPr marL="342900" indent="-342900" algn="l">
              <a:buFont typeface="+mj-lt"/>
              <a:buAutoNum type="arabicPeriod"/>
            </a:pPr>
            <a:r>
              <a:rPr lang="en-US" sz="2000" b="0" i="0" u="none" strike="noStrike" dirty="0">
                <a:solidFill>
                  <a:srgbClr val="000000"/>
                </a:solidFill>
                <a:effectLst/>
              </a:rPr>
              <a:t>Creating a list of specific questions to gather missing information about:</a:t>
            </a:r>
          </a:p>
          <a:p>
            <a:pPr marL="800100" lvl="1" indent="-342900" algn="l">
              <a:buFont typeface="+mj-lt"/>
              <a:buAutoNum type="alphaLcPeriod"/>
            </a:pPr>
            <a:r>
              <a:rPr lang="en-US" sz="2000" b="0" i="0" u="none" strike="noStrike" dirty="0">
                <a:solidFill>
                  <a:srgbClr val="000000"/>
                </a:solidFill>
                <a:effectLst/>
              </a:rPr>
              <a:t>User roles and permissions</a:t>
            </a:r>
          </a:p>
          <a:p>
            <a:pPr marL="800100" lvl="1" indent="-342900" algn="l">
              <a:buFont typeface="+mj-lt"/>
              <a:buAutoNum type="alphaLcPeriod"/>
            </a:pPr>
            <a:r>
              <a:rPr lang="en-US" sz="2000" b="0" i="0" u="none" strike="noStrike" dirty="0">
                <a:solidFill>
                  <a:srgbClr val="000000"/>
                </a:solidFill>
                <a:effectLst/>
              </a:rPr>
              <a:t>Data fields needed for tracking customer information</a:t>
            </a:r>
          </a:p>
          <a:p>
            <a:pPr marL="800100" lvl="1" indent="-342900" algn="l">
              <a:buFont typeface="+mj-lt"/>
              <a:buAutoNum type="alphaLcPeriod"/>
            </a:pPr>
            <a:r>
              <a:rPr lang="en-US" sz="2000" b="0" i="0" u="none" strike="noStrike" dirty="0">
                <a:solidFill>
                  <a:srgbClr val="000000"/>
                </a:solidFill>
                <a:effectLst/>
              </a:rPr>
              <a:t>Loyalty program mechanics</a:t>
            </a:r>
          </a:p>
          <a:p>
            <a:pPr marL="800100" lvl="1" indent="-342900" algn="l">
              <a:buFont typeface="+mj-lt"/>
              <a:buAutoNum type="alphaLcPeriod"/>
            </a:pPr>
            <a:r>
              <a:rPr lang="en-US" sz="2000" b="0" i="0" u="none" strike="noStrike" dirty="0">
                <a:solidFill>
                  <a:srgbClr val="000000"/>
                </a:solidFill>
                <a:effectLst/>
              </a:rPr>
              <a:t>Reporting requirements</a:t>
            </a:r>
          </a:p>
          <a:p>
            <a:pPr marL="800100" lvl="1" indent="-342900" algn="l">
              <a:buFont typeface="+mj-lt"/>
              <a:buAutoNum type="alphaLcPeriod"/>
            </a:pPr>
            <a:r>
              <a:rPr lang="en-US" sz="2000" b="0" i="0" u="none" strike="noStrike" dirty="0">
                <a:solidFill>
                  <a:srgbClr val="000000"/>
                </a:solidFill>
                <a:effectLst/>
              </a:rPr>
              <a:t>Integration with existing systems</a:t>
            </a:r>
          </a:p>
          <a:p>
            <a:pPr marL="800100" lvl="1" indent="-342900" algn="l">
              <a:buFont typeface="+mj-lt"/>
              <a:buAutoNum type="alphaLcPeriod"/>
            </a:pPr>
            <a:r>
              <a:rPr lang="en-US" sz="2000" b="0" i="0" u="none" strike="noStrike" dirty="0">
                <a:solidFill>
                  <a:srgbClr val="000000"/>
                </a:solidFill>
                <a:effectLst/>
              </a:rPr>
              <a:t>Mobile vs. desktop usage needs</a:t>
            </a:r>
          </a:p>
          <a:p>
            <a:pPr marL="800100" lvl="1" indent="-342900" algn="l">
              <a:buFont typeface="+mj-lt"/>
              <a:buAutoNum type="alphaLcPeriod"/>
            </a:pPr>
            <a:endParaRPr lang="en-US" sz="1000" b="0" i="0" u="none" strike="noStrike" dirty="0">
              <a:solidFill>
                <a:srgbClr val="000000"/>
              </a:solidFill>
              <a:effectLst/>
            </a:endParaRPr>
          </a:p>
          <a:p>
            <a:pPr marL="342900" indent="-342900" algn="l">
              <a:buFont typeface="+mj-lt"/>
              <a:buAutoNum type="arabicPeriod"/>
            </a:pPr>
            <a:r>
              <a:rPr lang="en-US" sz="2000" b="0" i="0" u="none" strike="noStrike" dirty="0">
                <a:solidFill>
                  <a:srgbClr val="000000"/>
                </a:solidFill>
                <a:effectLst/>
              </a:rPr>
              <a:t>Documenting requirements in a structured format using clear, measurable statements</a:t>
            </a:r>
          </a:p>
        </p:txBody>
      </p:sp>
    </p:spTree>
    <p:extLst>
      <p:ext uri="{BB962C8B-B14F-4D97-AF65-F5344CB8AC3E}">
        <p14:creationId xmlns:p14="http://schemas.microsoft.com/office/powerpoint/2010/main" val="82552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1C9CC-D936-8B16-4313-4D76BA62DC2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47114D4-1A88-2752-A51D-079784ACDCD6}"/>
              </a:ext>
            </a:extLst>
          </p:cNvPr>
          <p:cNvSpPr txBox="1"/>
          <p:nvPr/>
        </p:nvSpPr>
        <p:spPr>
          <a:xfrm>
            <a:off x="685800" y="685800"/>
            <a:ext cx="10972800" cy="4524315"/>
          </a:xfrm>
          <a:prstGeom prst="rect">
            <a:avLst/>
          </a:prstGeom>
          <a:noFill/>
        </p:spPr>
        <p:txBody>
          <a:bodyPr wrap="square" rtlCol="0">
            <a:noAutofit/>
          </a:bodyPr>
          <a:lstStyle/>
          <a:p>
            <a:r>
              <a:rPr lang="en-US" sz="2200" b="1" dirty="0">
                <a:solidFill>
                  <a:schemeClr val="bg1"/>
                </a:solidFill>
              </a:rPr>
              <a:t>Scenario 2: Gather Requirements</a:t>
            </a:r>
          </a:p>
          <a:p>
            <a:pPr marL="342900" indent="-342900" algn="l">
              <a:buFont typeface="+mj-lt"/>
              <a:buAutoNum type="arabicPeriod" startAt="3"/>
            </a:pPr>
            <a:endParaRPr lang="en-US" sz="2200" b="0" i="0" u="none" strike="noStrike" dirty="0">
              <a:solidFill>
                <a:srgbClr val="000000"/>
              </a:solidFill>
              <a:effectLst/>
            </a:endParaRPr>
          </a:p>
          <a:p>
            <a:pPr marL="342900" indent="-342900" algn="l">
              <a:buFont typeface="+mj-lt"/>
              <a:buAutoNum type="arabicPeriod" startAt="3"/>
            </a:pPr>
            <a:r>
              <a:rPr lang="en-US" sz="2200" b="0" i="0" u="none" strike="noStrike" dirty="0">
                <a:solidFill>
                  <a:srgbClr val="000000"/>
                </a:solidFill>
                <a:effectLst/>
              </a:rPr>
              <a:t>Identifying potential challenges or conflicts in the requirements</a:t>
            </a:r>
          </a:p>
          <a:p>
            <a:pPr marL="342900" indent="-342900" algn="l">
              <a:buFont typeface="+mj-lt"/>
              <a:buAutoNum type="arabicPeriod" startAt="3"/>
            </a:pPr>
            <a:endParaRPr lang="en-US" sz="2200" b="0" i="0" u="none" strike="noStrike" dirty="0">
              <a:solidFill>
                <a:srgbClr val="000000"/>
              </a:solidFill>
              <a:effectLst/>
            </a:endParaRPr>
          </a:p>
          <a:p>
            <a:pPr marL="342900" indent="-342900" algn="l">
              <a:buFont typeface="+mj-lt"/>
              <a:buAutoNum type="arabicPeriod" startAt="3"/>
            </a:pPr>
            <a:r>
              <a:rPr lang="en-US" sz="2200" b="0" i="0" u="none" strike="noStrike" dirty="0">
                <a:solidFill>
                  <a:srgbClr val="000000"/>
                </a:solidFill>
                <a:effectLst/>
              </a:rPr>
              <a:t>Establishing acceptance criteria for each major feature</a:t>
            </a:r>
          </a:p>
          <a:p>
            <a:pPr algn="l">
              <a:buNone/>
            </a:pPr>
            <a:endParaRPr lang="en-US" sz="2200" b="0" i="0" u="none" strike="noStrike" dirty="0">
              <a:solidFill>
                <a:srgbClr val="000000"/>
              </a:solidFill>
              <a:effectLst/>
            </a:endParaRPr>
          </a:p>
        </p:txBody>
      </p:sp>
    </p:spTree>
    <p:extLst>
      <p:ext uri="{BB962C8B-B14F-4D97-AF65-F5344CB8AC3E}">
        <p14:creationId xmlns:p14="http://schemas.microsoft.com/office/powerpoint/2010/main" val="2420282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48251-159A-1F07-CB46-22E130EDE0E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C57346-C09E-5F5B-035B-E7AE7C9894AF}"/>
              </a:ext>
            </a:extLst>
          </p:cNvPr>
          <p:cNvSpPr txBox="1"/>
          <p:nvPr/>
        </p:nvSpPr>
        <p:spPr>
          <a:xfrm>
            <a:off x="685800" y="685800"/>
            <a:ext cx="10972800" cy="5521362"/>
          </a:xfrm>
          <a:prstGeom prst="rect">
            <a:avLst/>
          </a:prstGeom>
          <a:noFill/>
        </p:spPr>
        <p:txBody>
          <a:bodyPr wrap="square" rtlCol="0">
            <a:noAutofit/>
          </a:bodyPr>
          <a:lstStyle/>
          <a:p>
            <a:r>
              <a:rPr lang="en-US" sz="2200" b="1" dirty="0">
                <a:solidFill>
                  <a:schemeClr val="bg1"/>
                </a:solidFill>
              </a:rPr>
              <a:t>Scenario 3: Design Phase</a:t>
            </a:r>
          </a:p>
          <a:p>
            <a:endParaRPr lang="en-US" sz="2200" dirty="0">
              <a:solidFill>
                <a:schemeClr val="bg1"/>
              </a:solidFill>
            </a:endParaRPr>
          </a:p>
          <a:p>
            <a:pPr algn="l">
              <a:buNone/>
            </a:pPr>
            <a:r>
              <a:rPr lang="en-US" sz="2000" i="0" u="none" strike="noStrike" dirty="0">
                <a:solidFill>
                  <a:srgbClr val="000000"/>
                </a:solidFill>
                <a:effectLst/>
              </a:rPr>
              <a:t>Develop a preliminary design proposal that addresses these aspects of the CRM system. Consider the business constraints and requirements you learned during the client consultation. Be prepared to justify your design choices and demonstrate how they align with the business’s goals.</a:t>
            </a:r>
          </a:p>
          <a:p>
            <a:pPr algn="l">
              <a:buNone/>
            </a:pPr>
            <a:endParaRPr lang="en-US" sz="1000" i="0" u="none" strike="noStrike" dirty="0">
              <a:solidFill>
                <a:srgbClr val="000000"/>
              </a:solidFill>
              <a:effectLst/>
            </a:endParaRPr>
          </a:p>
          <a:p>
            <a:pPr marL="457200" indent="-457200">
              <a:buFont typeface="+mj-lt"/>
              <a:buAutoNum type="arabicPeriod"/>
            </a:pPr>
            <a:r>
              <a:rPr lang="en-US" sz="2000" dirty="0">
                <a:solidFill>
                  <a:schemeClr val="bg1"/>
                </a:solidFill>
              </a:rPr>
              <a:t>Data Architecture: What customer data will be collected and how will it be organized?</a:t>
            </a:r>
          </a:p>
          <a:p>
            <a:pPr marL="917575" indent="-341313">
              <a:buFont typeface="Arial" panose="020B0604020202020204" pitchFamily="34" charset="0"/>
              <a:buChar char="•"/>
            </a:pPr>
            <a:r>
              <a:rPr lang="en-US" sz="2000" dirty="0">
                <a:solidFill>
                  <a:schemeClr val="bg1"/>
                </a:solidFill>
              </a:rPr>
              <a:t>Customer profiles</a:t>
            </a:r>
          </a:p>
          <a:p>
            <a:pPr marL="917575" indent="-341313">
              <a:buFont typeface="Arial" panose="020B0604020202020204" pitchFamily="34" charset="0"/>
              <a:buChar char="•"/>
            </a:pPr>
            <a:r>
              <a:rPr lang="en-US" sz="2000" dirty="0">
                <a:solidFill>
                  <a:schemeClr val="bg1"/>
                </a:solidFill>
              </a:rPr>
              <a:t>Service history tracking</a:t>
            </a:r>
          </a:p>
          <a:p>
            <a:pPr marL="917575" indent="-341313">
              <a:buFont typeface="Arial" panose="020B0604020202020204" pitchFamily="34" charset="0"/>
              <a:buChar char="•"/>
            </a:pPr>
            <a:r>
              <a:rPr lang="en-US" sz="2000" dirty="0">
                <a:solidFill>
                  <a:schemeClr val="bg1"/>
                </a:solidFill>
              </a:rPr>
              <a:t>Loyalty metrics and indicators</a:t>
            </a:r>
          </a:p>
          <a:p>
            <a:pPr marL="917575" indent="-341313">
              <a:buFont typeface="Arial" panose="020B0604020202020204" pitchFamily="34" charset="0"/>
              <a:buChar char="•"/>
            </a:pPr>
            <a:endParaRPr lang="en-US" sz="2000" dirty="0">
              <a:solidFill>
                <a:schemeClr val="bg1"/>
              </a:solidFill>
            </a:endParaRPr>
          </a:p>
          <a:p>
            <a:pPr marL="457200" indent="-457200">
              <a:buFont typeface="+mj-lt"/>
              <a:buAutoNum type="arabicPeriod" startAt="2"/>
            </a:pPr>
            <a:r>
              <a:rPr lang="en-US" sz="2000" dirty="0">
                <a:solidFill>
                  <a:schemeClr val="bg1"/>
                </a:solidFill>
              </a:rPr>
              <a:t>User Interface: How will employees interact with the system?</a:t>
            </a:r>
          </a:p>
          <a:p>
            <a:pPr marL="917575" indent="-341313">
              <a:buFont typeface="Arial" panose="020B0604020202020204" pitchFamily="34" charset="0"/>
              <a:buChar char="•"/>
            </a:pPr>
            <a:r>
              <a:rPr lang="en-US" sz="2000" dirty="0">
                <a:solidFill>
                  <a:schemeClr val="bg1"/>
                </a:solidFill>
              </a:rPr>
              <a:t>Dashboard design</a:t>
            </a:r>
          </a:p>
          <a:p>
            <a:pPr marL="917575" indent="-341313">
              <a:buFont typeface="Arial" panose="020B0604020202020204" pitchFamily="34" charset="0"/>
              <a:buChar char="•"/>
            </a:pPr>
            <a:r>
              <a:rPr lang="en-US" sz="2000" dirty="0">
                <a:solidFill>
                  <a:schemeClr val="bg1"/>
                </a:solidFill>
              </a:rPr>
              <a:t>Key features and functionality</a:t>
            </a:r>
          </a:p>
          <a:p>
            <a:pPr marL="917575" indent="-341313">
              <a:buFont typeface="Arial" panose="020B0604020202020204" pitchFamily="34" charset="0"/>
              <a:buChar char="•"/>
            </a:pPr>
            <a:r>
              <a:rPr lang="en-US" sz="2000" dirty="0">
                <a:solidFill>
                  <a:schemeClr val="bg1"/>
                </a:solidFill>
              </a:rPr>
              <a:t>Mobile vs. desktop considerations</a:t>
            </a:r>
          </a:p>
        </p:txBody>
      </p:sp>
    </p:spTree>
    <p:extLst>
      <p:ext uri="{BB962C8B-B14F-4D97-AF65-F5344CB8AC3E}">
        <p14:creationId xmlns:p14="http://schemas.microsoft.com/office/powerpoint/2010/main" val="156674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984A3-A2D7-DABA-F9AE-B922CEAAB48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A1D947-CA2C-0734-2034-30A83609B840}"/>
              </a:ext>
            </a:extLst>
          </p:cNvPr>
          <p:cNvSpPr txBox="1"/>
          <p:nvPr/>
        </p:nvSpPr>
        <p:spPr>
          <a:xfrm>
            <a:off x="685800" y="685800"/>
            <a:ext cx="10972800" cy="5521362"/>
          </a:xfrm>
          <a:prstGeom prst="rect">
            <a:avLst/>
          </a:prstGeom>
          <a:noFill/>
        </p:spPr>
        <p:txBody>
          <a:bodyPr wrap="square" rtlCol="0">
            <a:noAutofit/>
          </a:bodyPr>
          <a:lstStyle/>
          <a:p>
            <a:r>
              <a:rPr lang="en-US" sz="2200" b="1" dirty="0">
                <a:solidFill>
                  <a:schemeClr val="bg1"/>
                </a:solidFill>
              </a:rPr>
              <a:t>Scenario 3: Design Phase</a:t>
            </a:r>
          </a:p>
          <a:p>
            <a:endParaRPr lang="en-US" sz="2200" dirty="0">
              <a:solidFill>
                <a:schemeClr val="bg1"/>
              </a:solidFill>
            </a:endParaRPr>
          </a:p>
          <a:p>
            <a:pPr marL="457200" indent="-457200" algn="l">
              <a:buFont typeface="+mj-lt"/>
              <a:buAutoNum type="arabicPeriod" startAt="3"/>
            </a:pPr>
            <a:r>
              <a:rPr lang="en-US" sz="2000" i="0" u="none" strike="noStrike" dirty="0">
                <a:solidFill>
                  <a:srgbClr val="000000"/>
                </a:solidFill>
                <a:effectLst/>
              </a:rPr>
              <a:t>Loyalty Program Integration: How will the system track and reward customer loyalty?</a:t>
            </a:r>
          </a:p>
          <a:p>
            <a:pPr marL="917575" lvl="1" indent="-341313" algn="l">
              <a:buFont typeface="Arial" panose="020B0604020202020204" pitchFamily="34" charset="0"/>
              <a:buChar char="•"/>
            </a:pPr>
            <a:r>
              <a:rPr lang="en-US" sz="2000" i="0" u="none" strike="noStrike" dirty="0">
                <a:solidFill>
                  <a:srgbClr val="000000"/>
                </a:solidFill>
                <a:effectLst/>
              </a:rPr>
              <a:t>Points system or tiered structure</a:t>
            </a:r>
          </a:p>
          <a:p>
            <a:pPr marL="917575" lvl="1" indent="-341313" algn="l">
              <a:buFont typeface="Arial" panose="020B0604020202020204" pitchFamily="34" charset="0"/>
              <a:buChar char="•"/>
            </a:pPr>
            <a:r>
              <a:rPr lang="en-US" sz="2000" i="0" u="none" strike="noStrike" dirty="0">
                <a:solidFill>
                  <a:srgbClr val="000000"/>
                </a:solidFill>
                <a:effectLst/>
              </a:rPr>
              <a:t>Rewards and incentives</a:t>
            </a:r>
          </a:p>
          <a:p>
            <a:pPr marL="917575" lvl="1" indent="-341313" algn="l">
              <a:buFont typeface="Arial" panose="020B0604020202020204" pitchFamily="34" charset="0"/>
              <a:buChar char="•"/>
            </a:pPr>
            <a:r>
              <a:rPr lang="en-US" sz="2000" i="0" u="none" strike="noStrike" dirty="0">
                <a:solidFill>
                  <a:srgbClr val="000000"/>
                </a:solidFill>
                <a:effectLst/>
              </a:rPr>
              <a:t>Automated communications</a:t>
            </a:r>
          </a:p>
          <a:p>
            <a:pPr marL="457200" indent="-457200" algn="l">
              <a:buFont typeface="+mj-lt"/>
              <a:buAutoNum type="arabicPeriod" startAt="3"/>
            </a:pPr>
            <a:r>
              <a:rPr lang="en-US" sz="2000" i="0" u="none" strike="noStrike" dirty="0">
                <a:solidFill>
                  <a:srgbClr val="000000"/>
                </a:solidFill>
                <a:effectLst/>
              </a:rPr>
              <a:t>Technical Implementation: What platform or technologies will you recommend?</a:t>
            </a:r>
          </a:p>
          <a:p>
            <a:pPr marL="917575" lvl="1" indent="-341313" algn="l">
              <a:buFont typeface="Arial" panose="020B0604020202020204" pitchFamily="34" charset="0"/>
              <a:buChar char="•"/>
            </a:pPr>
            <a:r>
              <a:rPr lang="en-US" sz="2000" i="0" u="none" strike="noStrike" dirty="0">
                <a:solidFill>
                  <a:srgbClr val="000000"/>
                </a:solidFill>
                <a:effectLst/>
              </a:rPr>
              <a:t>Off-the-shelf solutions vs. custom development</a:t>
            </a:r>
          </a:p>
          <a:p>
            <a:pPr marL="917575" lvl="1" indent="-341313" algn="l">
              <a:buFont typeface="Arial" panose="020B0604020202020204" pitchFamily="34" charset="0"/>
              <a:buChar char="•"/>
            </a:pPr>
            <a:r>
              <a:rPr lang="en-US" sz="2000" i="0" u="none" strike="noStrike" dirty="0">
                <a:solidFill>
                  <a:srgbClr val="000000"/>
                </a:solidFill>
                <a:effectLst/>
              </a:rPr>
              <a:t>Integration with existing systems (scheduling, invoicing, etc.)</a:t>
            </a:r>
          </a:p>
          <a:p>
            <a:pPr marL="917575" lvl="1" indent="-341313" algn="l">
              <a:buFont typeface="Arial" panose="020B0604020202020204" pitchFamily="34" charset="0"/>
              <a:buChar char="•"/>
            </a:pPr>
            <a:r>
              <a:rPr lang="en-US" sz="2000" i="0" u="none" strike="noStrike" dirty="0">
                <a:solidFill>
                  <a:srgbClr val="000000"/>
                </a:solidFill>
                <a:effectLst/>
              </a:rPr>
              <a:t>Scalability considerations</a:t>
            </a:r>
          </a:p>
          <a:p>
            <a:pPr marL="457200" indent="-457200" algn="l">
              <a:buFont typeface="+mj-lt"/>
              <a:buAutoNum type="arabicPeriod" startAt="3"/>
            </a:pPr>
            <a:r>
              <a:rPr lang="en-US" sz="2000" i="0" u="none" strike="noStrike" dirty="0">
                <a:solidFill>
                  <a:srgbClr val="000000"/>
                </a:solidFill>
                <a:effectLst/>
              </a:rPr>
              <a:t>Implementation Plan: What are the phases for rolling out this system?</a:t>
            </a:r>
          </a:p>
          <a:p>
            <a:pPr marL="917575" lvl="1" indent="-341313" algn="l">
              <a:buFont typeface="Arial" panose="020B0604020202020204" pitchFamily="34" charset="0"/>
              <a:buChar char="•"/>
            </a:pPr>
            <a:r>
              <a:rPr lang="en-US" sz="2000" i="0" u="none" strike="noStrike" dirty="0">
                <a:solidFill>
                  <a:srgbClr val="000000"/>
                </a:solidFill>
                <a:effectLst/>
              </a:rPr>
              <a:t>Timeline</a:t>
            </a:r>
          </a:p>
          <a:p>
            <a:pPr marL="917575" lvl="1" indent="-341313" algn="l">
              <a:buFont typeface="Arial" panose="020B0604020202020204" pitchFamily="34" charset="0"/>
              <a:buChar char="•"/>
            </a:pPr>
            <a:r>
              <a:rPr lang="en-US" sz="2000" i="0" u="none" strike="noStrike" dirty="0">
                <a:solidFill>
                  <a:srgbClr val="000000"/>
                </a:solidFill>
                <a:effectLst/>
              </a:rPr>
              <a:t>Training requirements</a:t>
            </a:r>
          </a:p>
          <a:p>
            <a:pPr marL="917575" lvl="1" indent="-341313" algn="l">
              <a:buFont typeface="Arial" panose="020B0604020202020204" pitchFamily="34" charset="0"/>
              <a:buChar char="•"/>
            </a:pPr>
            <a:r>
              <a:rPr lang="en-US" sz="2000" i="0" u="none" strike="noStrike" dirty="0">
                <a:solidFill>
                  <a:srgbClr val="000000"/>
                </a:solidFill>
                <a:effectLst/>
              </a:rPr>
              <a:t>Success metrics</a:t>
            </a:r>
          </a:p>
        </p:txBody>
      </p:sp>
    </p:spTree>
    <p:extLst>
      <p:ext uri="{BB962C8B-B14F-4D97-AF65-F5344CB8AC3E}">
        <p14:creationId xmlns:p14="http://schemas.microsoft.com/office/powerpoint/2010/main" val="366410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E8AA0-3350-7E48-3940-7A0CE32977D5}"/>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849B62E7-5FA6-8FA6-C872-0737F7CB8AC3}"/>
              </a:ext>
            </a:extLst>
          </p:cNvPr>
          <p:cNvSpPr txBox="1"/>
          <p:nvPr/>
        </p:nvSpPr>
        <p:spPr>
          <a:xfrm>
            <a:off x="914400" y="2828835"/>
            <a:ext cx="9906000" cy="1200329"/>
          </a:xfrm>
          <a:prstGeom prst="rect">
            <a:avLst/>
          </a:prstGeom>
          <a:noFill/>
        </p:spPr>
        <p:txBody>
          <a:bodyPr wrap="square">
            <a:spAutoFit/>
          </a:bodyPr>
          <a:lstStyle/>
          <a:p>
            <a:pPr>
              <a:buNone/>
            </a:pPr>
            <a:r>
              <a:rPr lang="en-US" sz="3600" b="1" dirty="0">
                <a:solidFill>
                  <a:schemeClr val="bg1"/>
                </a:solidFill>
                <a:effectLst/>
                <a:cs typeface="Calibri" panose="020F0502020204030204" pitchFamily="34" charset="0"/>
              </a:rPr>
              <a:t>From Slide Rules to Engineering Calculators: </a:t>
            </a:r>
          </a:p>
          <a:p>
            <a:pPr>
              <a:buNone/>
            </a:pPr>
            <a:r>
              <a:rPr lang="en-US" sz="3600" b="1" dirty="0">
                <a:solidFill>
                  <a:schemeClr val="bg1"/>
                </a:solidFill>
                <a:effectLst/>
                <a:cs typeface="Calibri" panose="020F0502020204030204" pitchFamily="34" charset="0"/>
              </a:rPr>
              <a:t>A New Standard for Precision </a:t>
            </a:r>
          </a:p>
        </p:txBody>
      </p:sp>
    </p:spTree>
    <p:extLst>
      <p:ext uri="{BB962C8B-B14F-4D97-AF65-F5344CB8AC3E}">
        <p14:creationId xmlns:p14="http://schemas.microsoft.com/office/powerpoint/2010/main" val="316751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EA435-891F-31E0-67A2-8C949E8C1631}"/>
            </a:ext>
          </a:extLst>
        </p:cNvPr>
        <p:cNvGrpSpPr/>
        <p:nvPr/>
      </p:nvGrpSpPr>
      <p:grpSpPr>
        <a:xfrm>
          <a:off x="0" y="0"/>
          <a:ext cx="0" cy="0"/>
          <a:chOff x="0" y="0"/>
          <a:chExt cx="0" cy="0"/>
        </a:xfrm>
      </p:grpSpPr>
      <p:pic>
        <p:nvPicPr>
          <p:cNvPr id="8" name="Picture 7" descr="A screenshot of a website&#10;&#10;AI-generated content may be incorrect.">
            <a:hlinkClick r:id="rId2"/>
            <a:extLst>
              <a:ext uri="{FF2B5EF4-FFF2-40B4-BE49-F238E27FC236}">
                <a16:creationId xmlns:a16="http://schemas.microsoft.com/office/drawing/2014/main" id="{A7D2B5F3-3735-6A12-656B-13B4F127B0CC}"/>
              </a:ext>
            </a:extLst>
          </p:cNvPr>
          <p:cNvPicPr>
            <a:picLocks noChangeAspect="1"/>
          </p:cNvPicPr>
          <p:nvPr/>
        </p:nvPicPr>
        <p:blipFill>
          <a:blip r:embed="rId3"/>
          <a:stretch>
            <a:fillRect/>
          </a:stretch>
        </p:blipFill>
        <p:spPr>
          <a:xfrm>
            <a:off x="986490" y="200985"/>
            <a:ext cx="10219019" cy="5486400"/>
          </a:xfrm>
          <a:prstGeom prst="rect">
            <a:avLst/>
          </a:prstGeom>
        </p:spPr>
      </p:pic>
    </p:spTree>
    <p:extLst>
      <p:ext uri="{BB962C8B-B14F-4D97-AF65-F5344CB8AC3E}">
        <p14:creationId xmlns:p14="http://schemas.microsoft.com/office/powerpoint/2010/main" val="2373389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C8561-A45A-49EB-C37A-777631A9CBF7}"/>
            </a:ext>
          </a:extLst>
        </p:cNvPr>
        <p:cNvGrpSpPr/>
        <p:nvPr/>
      </p:nvGrpSpPr>
      <p:grpSpPr>
        <a:xfrm>
          <a:off x="0" y="0"/>
          <a:ext cx="0" cy="0"/>
          <a:chOff x="0" y="0"/>
          <a:chExt cx="0" cy="0"/>
        </a:xfrm>
      </p:grpSpPr>
      <p:pic>
        <p:nvPicPr>
          <p:cNvPr id="5" name="Picture 4" descr="A close-up of a webinar&#10;&#10;AI-generated content may be incorrect.">
            <a:extLst>
              <a:ext uri="{FF2B5EF4-FFF2-40B4-BE49-F238E27FC236}">
                <a16:creationId xmlns:a16="http://schemas.microsoft.com/office/drawing/2014/main" id="{3313AF49-7449-41BD-FC81-3FF06D635EFA}"/>
              </a:ext>
            </a:extLst>
          </p:cNvPr>
          <p:cNvPicPr>
            <a:picLocks noChangeAspect="1"/>
          </p:cNvPicPr>
          <p:nvPr/>
        </p:nvPicPr>
        <p:blipFill>
          <a:blip r:embed="rId2"/>
          <a:stretch>
            <a:fillRect/>
          </a:stretch>
        </p:blipFill>
        <p:spPr>
          <a:xfrm>
            <a:off x="1216152" y="228600"/>
            <a:ext cx="9753600" cy="5486400"/>
          </a:xfrm>
          <a:prstGeom prst="rect">
            <a:avLst/>
          </a:prstGeom>
        </p:spPr>
      </p:pic>
    </p:spTree>
    <p:extLst>
      <p:ext uri="{BB962C8B-B14F-4D97-AF65-F5344CB8AC3E}">
        <p14:creationId xmlns:p14="http://schemas.microsoft.com/office/powerpoint/2010/main" val="719705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306EE-B26F-FCEB-3F22-7CE52C8BBD88}"/>
            </a:ext>
          </a:extLst>
        </p:cNvPr>
        <p:cNvGrpSpPr/>
        <p:nvPr/>
      </p:nvGrpSpPr>
      <p:grpSpPr>
        <a:xfrm>
          <a:off x="0" y="0"/>
          <a:ext cx="0" cy="0"/>
          <a:chOff x="0" y="0"/>
          <a:chExt cx="0" cy="0"/>
        </a:xfrm>
      </p:grpSpPr>
      <p:pic>
        <p:nvPicPr>
          <p:cNvPr id="5" name="Picture 4" descr="A screenshot of a web page&#10;&#10;AI-generated content may be incorrect.">
            <a:extLst>
              <a:ext uri="{FF2B5EF4-FFF2-40B4-BE49-F238E27FC236}">
                <a16:creationId xmlns:a16="http://schemas.microsoft.com/office/drawing/2014/main" id="{1E4C988A-4818-21F7-D24E-4784632A825B}"/>
              </a:ext>
            </a:extLst>
          </p:cNvPr>
          <p:cNvPicPr>
            <a:picLocks noChangeAspect="1"/>
          </p:cNvPicPr>
          <p:nvPr/>
        </p:nvPicPr>
        <p:blipFill>
          <a:blip r:embed="rId2"/>
          <a:stretch>
            <a:fillRect/>
          </a:stretch>
        </p:blipFill>
        <p:spPr>
          <a:xfrm>
            <a:off x="1219200" y="226243"/>
            <a:ext cx="9753600" cy="5486400"/>
          </a:xfrm>
          <a:prstGeom prst="rect">
            <a:avLst/>
          </a:prstGeom>
        </p:spPr>
      </p:pic>
    </p:spTree>
    <p:extLst>
      <p:ext uri="{BB962C8B-B14F-4D97-AF65-F5344CB8AC3E}">
        <p14:creationId xmlns:p14="http://schemas.microsoft.com/office/powerpoint/2010/main" val="289391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261D2-4439-7480-0710-B2EF442EC003}"/>
            </a:ext>
          </a:extLst>
        </p:cNvPr>
        <p:cNvGrpSpPr/>
        <p:nvPr/>
      </p:nvGrpSpPr>
      <p:grpSpPr>
        <a:xfrm>
          <a:off x="0" y="0"/>
          <a:ext cx="0" cy="0"/>
          <a:chOff x="0" y="0"/>
          <a:chExt cx="0" cy="0"/>
        </a:xfrm>
      </p:grpSpPr>
      <p:pic>
        <p:nvPicPr>
          <p:cNvPr id="8" name="Picture 7" descr="A screenshot of a data presentation&#10;&#10;AI-generated content may be incorrect.">
            <a:extLst>
              <a:ext uri="{FF2B5EF4-FFF2-40B4-BE49-F238E27FC236}">
                <a16:creationId xmlns:a16="http://schemas.microsoft.com/office/drawing/2014/main" id="{1509EB7F-AC4F-16B6-D936-2898F5B281E2}"/>
              </a:ext>
            </a:extLst>
          </p:cNvPr>
          <p:cNvPicPr>
            <a:picLocks noChangeAspect="1"/>
          </p:cNvPicPr>
          <p:nvPr/>
        </p:nvPicPr>
        <p:blipFill>
          <a:blip r:embed="rId2"/>
          <a:stretch>
            <a:fillRect/>
          </a:stretch>
        </p:blipFill>
        <p:spPr>
          <a:xfrm>
            <a:off x="1216152" y="228600"/>
            <a:ext cx="9753600" cy="5486400"/>
          </a:xfrm>
          <a:prstGeom prst="rect">
            <a:avLst/>
          </a:prstGeom>
        </p:spPr>
      </p:pic>
    </p:spTree>
    <p:extLst>
      <p:ext uri="{BB962C8B-B14F-4D97-AF65-F5344CB8AC3E}">
        <p14:creationId xmlns:p14="http://schemas.microsoft.com/office/powerpoint/2010/main" val="1391971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D89F9-F1E1-E679-DBF4-3CAC6622B1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B56B6C4-DCA3-421E-188D-2E866E34202A}"/>
              </a:ext>
            </a:extLst>
          </p:cNvPr>
          <p:cNvSpPr txBox="1"/>
          <p:nvPr/>
        </p:nvSpPr>
        <p:spPr>
          <a:xfrm>
            <a:off x="0" y="2828835"/>
            <a:ext cx="12192000" cy="1754326"/>
          </a:xfrm>
          <a:prstGeom prst="rect">
            <a:avLst/>
          </a:prstGeom>
          <a:noFill/>
        </p:spPr>
        <p:txBody>
          <a:bodyPr wrap="square">
            <a:spAutoFit/>
          </a:bodyPr>
          <a:lstStyle/>
          <a:p>
            <a:pPr algn="ctr"/>
            <a:r>
              <a:rPr lang="en-US" sz="3600" b="1" dirty="0">
                <a:solidFill>
                  <a:schemeClr val="bg1"/>
                </a:solidFill>
                <a:effectLst/>
              </a:rPr>
              <a:t>Thank you!</a:t>
            </a:r>
          </a:p>
          <a:p>
            <a:pPr algn="ctr"/>
            <a:endParaRPr lang="en-US" sz="3600" b="1" dirty="0">
              <a:solidFill>
                <a:schemeClr val="bg1"/>
              </a:solidFill>
              <a:effectLst/>
            </a:endParaRPr>
          </a:p>
          <a:p>
            <a:pPr algn="ctr"/>
            <a:r>
              <a:rPr lang="en-US" sz="3600" b="1" dirty="0">
                <a:solidFill>
                  <a:schemeClr val="bg1"/>
                </a:solidFill>
                <a:effectLst/>
              </a:rPr>
              <a:t>Questions?</a:t>
            </a:r>
            <a:endParaRPr lang="en-US" sz="3600" dirty="0">
              <a:solidFill>
                <a:schemeClr val="bg1"/>
              </a:solidFill>
              <a:effectLst/>
            </a:endParaRPr>
          </a:p>
        </p:txBody>
      </p:sp>
    </p:spTree>
    <p:extLst>
      <p:ext uri="{BB962C8B-B14F-4D97-AF65-F5344CB8AC3E}">
        <p14:creationId xmlns:p14="http://schemas.microsoft.com/office/powerpoint/2010/main" val="4232223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20729-4890-E5CC-F5E6-FB6BEB1430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43B214E-40CE-7B72-3A82-813F4461A65F}"/>
              </a:ext>
            </a:extLst>
          </p:cNvPr>
          <p:cNvSpPr txBox="1"/>
          <p:nvPr/>
        </p:nvSpPr>
        <p:spPr>
          <a:xfrm>
            <a:off x="685800" y="685800"/>
            <a:ext cx="10972800" cy="4524315"/>
          </a:xfrm>
          <a:prstGeom prst="rect">
            <a:avLst/>
          </a:prstGeom>
          <a:noFill/>
        </p:spPr>
        <p:txBody>
          <a:bodyPr wrap="square" rtlCol="0">
            <a:noAutofit/>
          </a:bodyPr>
          <a:lstStyle/>
          <a:p>
            <a:r>
              <a:rPr lang="en-US" sz="2200" b="1" dirty="0">
                <a:solidFill>
                  <a:schemeClr val="bg1"/>
                </a:solidFill>
              </a:rPr>
              <a:t>Resources</a:t>
            </a:r>
          </a:p>
          <a:p>
            <a:pPr algn="l"/>
            <a:endParaRPr lang="en-US" sz="2200" b="0" i="0" u="none" strike="noStrike" dirty="0">
              <a:solidFill>
                <a:schemeClr val="bg1"/>
              </a:solidFill>
              <a:effectLst/>
            </a:endParaRPr>
          </a:p>
          <a:p>
            <a:r>
              <a:rPr lang="en-US" sz="2200" dirty="0">
                <a:solidFill>
                  <a:schemeClr val="bg1"/>
                </a:solidFill>
              </a:rPr>
              <a:t>Breakout Learning: https://</a:t>
            </a:r>
            <a:r>
              <a:rPr lang="en-US" sz="2200" dirty="0" err="1">
                <a:solidFill>
                  <a:schemeClr val="bg1"/>
                </a:solidFill>
              </a:rPr>
              <a:t>www.breakoutlearning.com</a:t>
            </a:r>
            <a:r>
              <a:rPr lang="en-US" sz="2200" dirty="0">
                <a:solidFill>
                  <a:schemeClr val="bg1"/>
                </a:solidFill>
              </a:rPr>
              <a:t>/</a:t>
            </a:r>
          </a:p>
        </p:txBody>
      </p:sp>
    </p:spTree>
    <p:extLst>
      <p:ext uri="{BB962C8B-B14F-4D97-AF65-F5344CB8AC3E}">
        <p14:creationId xmlns:p14="http://schemas.microsoft.com/office/powerpoint/2010/main" val="70154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F305-8D0C-8E1F-DE93-9FA561D3D3D7}"/>
            </a:ext>
          </a:extLst>
        </p:cNvPr>
        <p:cNvGrpSpPr/>
        <p:nvPr/>
      </p:nvGrpSpPr>
      <p:grpSpPr>
        <a:xfrm>
          <a:off x="0" y="0"/>
          <a:ext cx="0" cy="0"/>
          <a:chOff x="0" y="0"/>
          <a:chExt cx="0" cy="0"/>
        </a:xfrm>
      </p:grpSpPr>
      <p:pic>
        <p:nvPicPr>
          <p:cNvPr id="1030" name="Picture 6">
            <a:extLst>
              <a:ext uri="{FF2B5EF4-FFF2-40B4-BE49-F238E27FC236}">
                <a16:creationId xmlns:a16="http://schemas.microsoft.com/office/drawing/2014/main" id="{39AD416B-501B-5DBF-69A8-63C09AE6B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62182">
            <a:off x="841932" y="1493731"/>
            <a:ext cx="6656486"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alculator with a screen&#10;&#10;AI-generated content may be incorrect.">
            <a:extLst>
              <a:ext uri="{FF2B5EF4-FFF2-40B4-BE49-F238E27FC236}">
                <a16:creationId xmlns:a16="http://schemas.microsoft.com/office/drawing/2014/main" id="{A7A4E6CD-AF0D-67DD-E1C6-3382113D9102}"/>
              </a:ext>
            </a:extLst>
          </p:cNvPr>
          <p:cNvPicPr>
            <a:picLocks noChangeAspect="1"/>
          </p:cNvPicPr>
          <p:nvPr/>
        </p:nvPicPr>
        <p:blipFill>
          <a:blip r:embed="rId3"/>
          <a:stretch>
            <a:fillRect/>
          </a:stretch>
        </p:blipFill>
        <p:spPr>
          <a:xfrm>
            <a:off x="8021825" y="363254"/>
            <a:ext cx="3332006" cy="5486400"/>
          </a:xfrm>
          <a:prstGeom prst="rect">
            <a:avLst/>
          </a:prstGeom>
        </p:spPr>
      </p:pic>
      <p:sp>
        <p:nvSpPr>
          <p:cNvPr id="20" name="TextBox 19">
            <a:extLst>
              <a:ext uri="{FF2B5EF4-FFF2-40B4-BE49-F238E27FC236}">
                <a16:creationId xmlns:a16="http://schemas.microsoft.com/office/drawing/2014/main" id="{71428D3B-A844-E2E4-59D5-4557A15010A8}"/>
              </a:ext>
            </a:extLst>
          </p:cNvPr>
          <p:cNvSpPr txBox="1"/>
          <p:nvPr/>
        </p:nvSpPr>
        <p:spPr>
          <a:xfrm>
            <a:off x="2074316" y="4935471"/>
            <a:ext cx="1503938" cy="400110"/>
          </a:xfrm>
          <a:prstGeom prst="rect">
            <a:avLst/>
          </a:prstGeom>
          <a:noFill/>
        </p:spPr>
        <p:txBody>
          <a:bodyPr wrap="none" rtlCol="0">
            <a:spAutoFit/>
          </a:bodyPr>
          <a:lstStyle/>
          <a:p>
            <a:r>
              <a:rPr lang="en-US" sz="2000" dirty="0">
                <a:solidFill>
                  <a:schemeClr val="bg1"/>
                </a:solidFill>
              </a:rPr>
              <a:t>Circa 1622</a:t>
            </a:r>
          </a:p>
        </p:txBody>
      </p:sp>
      <p:sp>
        <p:nvSpPr>
          <p:cNvPr id="21" name="TextBox 20">
            <a:extLst>
              <a:ext uri="{FF2B5EF4-FFF2-40B4-BE49-F238E27FC236}">
                <a16:creationId xmlns:a16="http://schemas.microsoft.com/office/drawing/2014/main" id="{65B362F1-B707-2CC3-9347-062238185865}"/>
              </a:ext>
            </a:extLst>
          </p:cNvPr>
          <p:cNvSpPr txBox="1"/>
          <p:nvPr/>
        </p:nvSpPr>
        <p:spPr>
          <a:xfrm>
            <a:off x="7017991" y="4935471"/>
            <a:ext cx="1503938" cy="400110"/>
          </a:xfrm>
          <a:prstGeom prst="rect">
            <a:avLst/>
          </a:prstGeom>
          <a:noFill/>
        </p:spPr>
        <p:txBody>
          <a:bodyPr wrap="none" rtlCol="0">
            <a:spAutoFit/>
          </a:bodyPr>
          <a:lstStyle/>
          <a:p>
            <a:r>
              <a:rPr lang="en-US" sz="2000" dirty="0">
                <a:solidFill>
                  <a:schemeClr val="bg1"/>
                </a:solidFill>
              </a:rPr>
              <a:t>Circa 1970</a:t>
            </a:r>
          </a:p>
        </p:txBody>
      </p:sp>
    </p:spTree>
    <p:extLst>
      <p:ext uri="{BB962C8B-B14F-4D97-AF65-F5344CB8AC3E}">
        <p14:creationId xmlns:p14="http://schemas.microsoft.com/office/powerpoint/2010/main" val="144341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2772D-CC57-7B8E-7E2A-EDB93A0316B0}"/>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400DA703-6BCD-A0D9-E63E-AE5B1937882D}"/>
              </a:ext>
            </a:extLst>
          </p:cNvPr>
          <p:cNvSpPr txBox="1"/>
          <p:nvPr/>
        </p:nvSpPr>
        <p:spPr>
          <a:xfrm>
            <a:off x="685800" y="685800"/>
            <a:ext cx="10058400" cy="1828800"/>
          </a:xfrm>
          <a:prstGeom prst="rect">
            <a:avLst/>
          </a:prstGeom>
          <a:noFill/>
        </p:spPr>
        <p:txBody>
          <a:bodyPr wrap="square">
            <a:noAutofit/>
          </a:bodyPr>
          <a:lstStyle/>
          <a:p>
            <a:pPr algn="just" fontAlgn="ctr"/>
            <a:r>
              <a:rPr lang="en-US" sz="2800" b="1" dirty="0">
                <a:solidFill>
                  <a:schemeClr val="bg1"/>
                </a:solidFill>
              </a:rPr>
              <a:t>Slide Rule </a:t>
            </a:r>
            <a:r>
              <a:rPr lang="en-US" sz="2800" b="1" dirty="0">
                <a:solidFill>
                  <a:schemeClr val="bg1"/>
                </a:solidFill>
                <a:sym typeface="Wingdings" pitchFamily="2" charset="2"/>
              </a:rPr>
              <a:t> Calculator</a:t>
            </a:r>
          </a:p>
          <a:p>
            <a:pPr algn="just" fontAlgn="ctr"/>
            <a:r>
              <a:rPr lang="en-US" sz="2400" b="0" i="0" u="none" strike="noStrike" dirty="0">
                <a:solidFill>
                  <a:schemeClr val="bg1"/>
                </a:solidFill>
                <a:effectLst/>
              </a:rPr>
              <a:t>Some argued that </a:t>
            </a:r>
            <a:r>
              <a:rPr lang="en-US" sz="2400" b="1" i="0" u="none" strike="noStrike" dirty="0">
                <a:solidFill>
                  <a:srgbClr val="C00000"/>
                </a:solidFill>
                <a:effectLst/>
              </a:rPr>
              <a:t>relying on calculators </a:t>
            </a:r>
            <a:r>
              <a:rPr lang="en-US" sz="2400" b="0" i="0" u="none" strike="noStrike" dirty="0">
                <a:solidFill>
                  <a:schemeClr val="bg1"/>
                </a:solidFill>
                <a:effectLst/>
              </a:rPr>
              <a:t>could lead to a </a:t>
            </a:r>
            <a:r>
              <a:rPr lang="en-US" sz="2400" b="1" i="0" u="none" strike="noStrike" dirty="0">
                <a:solidFill>
                  <a:srgbClr val="C00000"/>
                </a:solidFill>
                <a:effectLst/>
              </a:rPr>
              <a:t>decline in fundamental mathematical understanding and problem-solving skills.</a:t>
            </a:r>
            <a:r>
              <a:rPr lang="en-US" sz="2400" b="0" i="0" u="none" strike="noStrike" dirty="0">
                <a:solidFill>
                  <a:schemeClr val="bg1"/>
                </a:solidFill>
                <a:effectLst/>
              </a:rPr>
              <a:t> </a:t>
            </a:r>
          </a:p>
          <a:p>
            <a:pPr algn="just" fontAlgn="ctr"/>
            <a:endParaRPr lang="en-US" sz="2800" dirty="0">
              <a:solidFill>
                <a:schemeClr val="bg1"/>
              </a:solidFill>
            </a:endParaRPr>
          </a:p>
          <a:p>
            <a:pPr algn="just" fontAlgn="ctr"/>
            <a:r>
              <a:rPr lang="en-US" sz="2800" b="1" dirty="0">
                <a:solidFill>
                  <a:schemeClr val="bg1"/>
                </a:solidFill>
              </a:rPr>
              <a:t>Longhand </a:t>
            </a:r>
            <a:r>
              <a:rPr lang="en-US" sz="2800" b="1" dirty="0">
                <a:solidFill>
                  <a:schemeClr val="bg1"/>
                </a:solidFill>
                <a:sym typeface="Wingdings" pitchFamily="2" charset="2"/>
              </a:rPr>
              <a:t> </a:t>
            </a:r>
            <a:r>
              <a:rPr lang="en-US" sz="2800" b="1" dirty="0">
                <a:solidFill>
                  <a:schemeClr val="bg1"/>
                </a:solidFill>
              </a:rPr>
              <a:t>Slide Rule</a:t>
            </a:r>
            <a:endParaRPr lang="en-US" sz="2800" dirty="0">
              <a:solidFill>
                <a:schemeClr val="bg1"/>
              </a:solidFill>
            </a:endParaRPr>
          </a:p>
          <a:p>
            <a:pPr algn="just" fontAlgn="ctr"/>
            <a:r>
              <a:rPr lang="en-US" sz="2400" dirty="0">
                <a:solidFill>
                  <a:schemeClr val="bg1"/>
                </a:solidFill>
              </a:rPr>
              <a:t>Some engineers and educators were </a:t>
            </a:r>
            <a:r>
              <a:rPr lang="en-US" sz="2400" b="1" dirty="0">
                <a:solidFill>
                  <a:srgbClr val="C00000"/>
                </a:solidFill>
              </a:rPr>
              <a:t>reluctant to abandon longhand calculations and logarithm tables</a:t>
            </a:r>
            <a:r>
              <a:rPr lang="en-US" sz="2400" dirty="0">
                <a:solidFill>
                  <a:schemeClr val="bg1"/>
                </a:solidFill>
              </a:rPr>
              <a:t>, arguing that reliance on the slide rule </a:t>
            </a:r>
            <a:r>
              <a:rPr lang="en-US" sz="2400" b="1" dirty="0">
                <a:solidFill>
                  <a:srgbClr val="C00000"/>
                </a:solidFill>
              </a:rPr>
              <a:t>could lead to a decline in mathematical rigor</a:t>
            </a:r>
            <a:r>
              <a:rPr lang="en-US" sz="2400" dirty="0">
                <a:solidFill>
                  <a:schemeClr val="bg1"/>
                </a:solidFill>
              </a:rPr>
              <a:t>.</a:t>
            </a:r>
          </a:p>
          <a:p>
            <a:pPr algn="just" fontAlgn="ctr"/>
            <a:endParaRPr lang="en-US" sz="2400" dirty="0">
              <a:solidFill>
                <a:schemeClr val="bg1"/>
              </a:solidFill>
            </a:endParaRPr>
          </a:p>
          <a:p>
            <a:pPr algn="just" fontAlgn="ctr"/>
            <a:r>
              <a:rPr lang="en-US" sz="2400" dirty="0">
                <a:solidFill>
                  <a:schemeClr val="bg1"/>
                </a:solidFill>
              </a:rPr>
              <a:t>Some educators </a:t>
            </a:r>
            <a:r>
              <a:rPr lang="en-US" sz="2400" b="1" dirty="0">
                <a:solidFill>
                  <a:srgbClr val="C00000"/>
                </a:solidFill>
              </a:rPr>
              <a:t>resisted incorporating the slide rule into curricula, fearing that students would become too dependent on it </a:t>
            </a:r>
            <a:r>
              <a:rPr lang="en-US" sz="2400" dirty="0">
                <a:solidFill>
                  <a:schemeClr val="bg1"/>
                </a:solidFill>
              </a:rPr>
              <a:t>rather than understanding the underlying mathematics.</a:t>
            </a:r>
          </a:p>
          <a:p>
            <a:pPr algn="just" fontAlgn="ctr"/>
            <a:endParaRPr lang="en-US" sz="2800" b="0" i="0" u="none" strike="noStrike" dirty="0">
              <a:solidFill>
                <a:schemeClr val="bg1"/>
              </a:solidFill>
              <a:effectLst/>
            </a:endParaRPr>
          </a:p>
          <a:p>
            <a:pPr algn="just" fontAlgn="ctr"/>
            <a:endParaRPr lang="en-US" sz="2800" b="0" i="0" u="none" strike="noStrike" dirty="0">
              <a:solidFill>
                <a:schemeClr val="bg1"/>
              </a:solidFill>
              <a:effectLst/>
            </a:endParaRPr>
          </a:p>
        </p:txBody>
      </p:sp>
    </p:spTree>
    <p:extLst>
      <p:ext uri="{BB962C8B-B14F-4D97-AF65-F5344CB8AC3E}">
        <p14:creationId xmlns:p14="http://schemas.microsoft.com/office/powerpoint/2010/main" val="275335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F4C5E-92AD-5480-73A2-0E1B79EDC75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5C99D10-BFEE-C5DF-6919-221B43FF2A4F}"/>
              </a:ext>
            </a:extLst>
          </p:cNvPr>
          <p:cNvSpPr txBox="1"/>
          <p:nvPr/>
        </p:nvSpPr>
        <p:spPr>
          <a:xfrm>
            <a:off x="914400" y="2828835"/>
            <a:ext cx="9144000" cy="1200329"/>
          </a:xfrm>
          <a:prstGeom prst="rect">
            <a:avLst/>
          </a:prstGeom>
          <a:noFill/>
        </p:spPr>
        <p:txBody>
          <a:bodyPr wrap="square">
            <a:spAutoFit/>
          </a:bodyPr>
          <a:lstStyle/>
          <a:p>
            <a:pPr>
              <a:buNone/>
            </a:pPr>
            <a:r>
              <a:rPr lang="en-US" sz="3600" b="1" dirty="0">
                <a:solidFill>
                  <a:schemeClr val="bg1"/>
                </a:solidFill>
                <a:effectLst/>
              </a:rPr>
              <a:t>COBOL Punch Cards to Dumb Terminals: </a:t>
            </a:r>
          </a:p>
          <a:p>
            <a:pPr>
              <a:buNone/>
            </a:pPr>
            <a:r>
              <a:rPr lang="en-US" sz="3600" b="1" dirty="0">
                <a:solidFill>
                  <a:schemeClr val="bg1"/>
                </a:solidFill>
                <a:effectLst/>
              </a:rPr>
              <a:t>Efficiency Meets Higher Expectations </a:t>
            </a:r>
            <a:endParaRPr lang="en-US" sz="3600" dirty="0">
              <a:solidFill>
                <a:schemeClr val="bg1"/>
              </a:solidFill>
              <a:effectLst/>
            </a:endParaRPr>
          </a:p>
        </p:txBody>
      </p:sp>
    </p:spTree>
    <p:extLst>
      <p:ext uri="{BB962C8B-B14F-4D97-AF65-F5344CB8AC3E}">
        <p14:creationId xmlns:p14="http://schemas.microsoft.com/office/powerpoint/2010/main" val="149763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39CA-7713-56C4-452C-3EF96936B60B}"/>
            </a:ext>
          </a:extLst>
        </p:cNvPr>
        <p:cNvGrpSpPr/>
        <p:nvPr/>
      </p:nvGrpSpPr>
      <p:grpSpPr>
        <a:xfrm>
          <a:off x="0" y="0"/>
          <a:ext cx="0" cy="0"/>
          <a:chOff x="0" y="0"/>
          <a:chExt cx="0" cy="0"/>
        </a:xfrm>
      </p:grpSpPr>
      <p:pic>
        <p:nvPicPr>
          <p:cNvPr id="2" name="Picture 2" descr="Computer History: the IBM 7090 mainframe computer. Could fill a large room  in the 70's. Of course, the smaller … | Computer history, Old computers,  Computer science">
            <a:extLst>
              <a:ext uri="{FF2B5EF4-FFF2-40B4-BE49-F238E27FC236}">
                <a16:creationId xmlns:a16="http://schemas.microsoft.com/office/drawing/2014/main" id="{60F19603-4411-FB2F-F287-1A3698ED1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42455"/>
            <a:ext cx="6705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een rectangular object with black text&#10;&#10;AI-generated content may be incorrect.">
            <a:extLst>
              <a:ext uri="{FF2B5EF4-FFF2-40B4-BE49-F238E27FC236}">
                <a16:creationId xmlns:a16="http://schemas.microsoft.com/office/drawing/2014/main" id="{98FD4CFD-FD9D-4E34-4CD6-A29F3354B902}"/>
              </a:ext>
            </a:extLst>
          </p:cNvPr>
          <p:cNvPicPr>
            <a:picLocks noChangeAspect="1"/>
          </p:cNvPicPr>
          <p:nvPr/>
        </p:nvPicPr>
        <p:blipFill>
          <a:blip r:embed="rId3"/>
          <a:stretch>
            <a:fillRect/>
          </a:stretch>
        </p:blipFill>
        <p:spPr>
          <a:xfrm>
            <a:off x="166255" y="1385455"/>
            <a:ext cx="4800600" cy="3200400"/>
          </a:xfrm>
          <a:prstGeom prst="rect">
            <a:avLst/>
          </a:prstGeom>
        </p:spPr>
      </p:pic>
      <p:pic>
        <p:nvPicPr>
          <p:cNvPr id="4" name="Picture 4" descr="Computer terminal - Wikipedia">
            <a:extLst>
              <a:ext uri="{FF2B5EF4-FFF2-40B4-BE49-F238E27FC236}">
                <a16:creationId xmlns:a16="http://schemas.microsoft.com/office/drawing/2014/main" id="{FEB792E7-4B39-E03A-49D3-3EB1D25ED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820" y="346364"/>
            <a:ext cx="618236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50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79440-0FB8-D683-7BDC-E7588761CA3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0B5C200-E0E0-95F8-0465-17CF04887874}"/>
              </a:ext>
            </a:extLst>
          </p:cNvPr>
          <p:cNvSpPr txBox="1"/>
          <p:nvPr/>
        </p:nvSpPr>
        <p:spPr>
          <a:xfrm>
            <a:off x="914400" y="2828835"/>
            <a:ext cx="9144000" cy="1200329"/>
          </a:xfrm>
          <a:prstGeom prst="rect">
            <a:avLst/>
          </a:prstGeom>
          <a:noFill/>
        </p:spPr>
        <p:txBody>
          <a:bodyPr wrap="square">
            <a:spAutoFit/>
          </a:bodyPr>
          <a:lstStyle/>
          <a:p>
            <a:r>
              <a:rPr lang="en-US" sz="3600" b="1" dirty="0">
                <a:solidFill>
                  <a:schemeClr val="bg1"/>
                </a:solidFill>
                <a:effectLst/>
              </a:rPr>
              <a:t>Dissertations: </a:t>
            </a:r>
          </a:p>
          <a:p>
            <a:r>
              <a:rPr lang="en-US" sz="3600" b="1" dirty="0">
                <a:solidFill>
                  <a:schemeClr val="bg1"/>
                </a:solidFill>
                <a:effectLst/>
              </a:rPr>
              <a:t>From Typewriters to AI Tools </a:t>
            </a:r>
            <a:endParaRPr lang="en-US" sz="3600" dirty="0">
              <a:solidFill>
                <a:schemeClr val="bg1"/>
              </a:solidFill>
              <a:effectLst/>
            </a:endParaRPr>
          </a:p>
        </p:txBody>
      </p:sp>
    </p:spTree>
    <p:extLst>
      <p:ext uri="{BB962C8B-B14F-4D97-AF65-F5344CB8AC3E}">
        <p14:creationId xmlns:p14="http://schemas.microsoft.com/office/powerpoint/2010/main" val="162763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347F5-1ED6-0C7E-90CA-500991A69123}"/>
            </a:ext>
          </a:extLst>
        </p:cNvPr>
        <p:cNvGrpSpPr/>
        <p:nvPr/>
      </p:nvGrpSpPr>
      <p:grpSpPr>
        <a:xfrm>
          <a:off x="0" y="0"/>
          <a:ext cx="0" cy="0"/>
          <a:chOff x="0" y="0"/>
          <a:chExt cx="0" cy="0"/>
        </a:xfrm>
      </p:grpSpPr>
      <p:pic>
        <p:nvPicPr>
          <p:cNvPr id="5122" name="Picture 2" descr="library, book store, book shelves, librarian, books, shelves ...">
            <a:extLst>
              <a:ext uri="{FF2B5EF4-FFF2-40B4-BE49-F238E27FC236}">
                <a16:creationId xmlns:a16="http://schemas.microsoft.com/office/drawing/2014/main" id="{1D024664-7190-08D2-ECF4-D579C6889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065" y="235528"/>
            <a:ext cx="366141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6" descr="1980S Photocopier' Photographic Print | AllPosters.com">
            <a:extLst>
              <a:ext uri="{FF2B5EF4-FFF2-40B4-BE49-F238E27FC236}">
                <a16:creationId xmlns:a16="http://schemas.microsoft.com/office/drawing/2014/main" id="{C2B28261-72A6-4DE0-B028-538514DCD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139" y="3207328"/>
            <a:ext cx="3768474"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rofessional social work journal - tricksnery">
            <a:extLst>
              <a:ext uri="{FF2B5EF4-FFF2-40B4-BE49-F238E27FC236}">
                <a16:creationId xmlns:a16="http://schemas.microsoft.com/office/drawing/2014/main" id="{7C39BDEE-2C04-FD7C-C333-886855D02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139" y="235528"/>
            <a:ext cx="597916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shot of a computer&#10;&#10;AI-generated content may be incorrect.">
            <a:extLst>
              <a:ext uri="{FF2B5EF4-FFF2-40B4-BE49-F238E27FC236}">
                <a16:creationId xmlns:a16="http://schemas.microsoft.com/office/drawing/2014/main" id="{2D53B4CF-419C-63AB-233C-0A7EA6AD014C}"/>
              </a:ext>
            </a:extLst>
          </p:cNvPr>
          <p:cNvPicPr>
            <a:picLocks noChangeAspect="1"/>
          </p:cNvPicPr>
          <p:nvPr/>
        </p:nvPicPr>
        <p:blipFill>
          <a:blip r:embed="rId5"/>
          <a:stretch>
            <a:fillRect/>
          </a:stretch>
        </p:blipFill>
        <p:spPr>
          <a:xfrm>
            <a:off x="561383" y="1600200"/>
            <a:ext cx="6396841" cy="3657600"/>
          </a:xfrm>
          <a:prstGeom prst="rect">
            <a:avLst/>
          </a:prstGeom>
        </p:spPr>
      </p:pic>
      <p:pic>
        <p:nvPicPr>
          <p:cNvPr id="14" name="Picture 13" descr="A logo with a circular design&#10;&#10;AI-generated content may be incorrect.">
            <a:extLst>
              <a:ext uri="{FF2B5EF4-FFF2-40B4-BE49-F238E27FC236}">
                <a16:creationId xmlns:a16="http://schemas.microsoft.com/office/drawing/2014/main" id="{776F29A7-F80E-8E55-A533-E47CB6C5DDBB}"/>
              </a:ext>
            </a:extLst>
          </p:cNvPr>
          <p:cNvPicPr>
            <a:picLocks noChangeAspect="1"/>
          </p:cNvPicPr>
          <p:nvPr/>
        </p:nvPicPr>
        <p:blipFill>
          <a:blip r:embed="rId6"/>
          <a:stretch>
            <a:fillRect/>
          </a:stretch>
        </p:blipFill>
        <p:spPr>
          <a:xfrm>
            <a:off x="7902199" y="1600200"/>
            <a:ext cx="3030828" cy="3657600"/>
          </a:xfrm>
          <a:prstGeom prst="rect">
            <a:avLst/>
          </a:prstGeom>
        </p:spPr>
      </p:pic>
    </p:spTree>
    <p:extLst>
      <p:ext uri="{BB962C8B-B14F-4D97-AF65-F5344CB8AC3E}">
        <p14:creationId xmlns:p14="http://schemas.microsoft.com/office/powerpoint/2010/main" val="306629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512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12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59F9D-ABEB-FE0C-12F2-21556265217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00F3FA4-736B-75D8-93F2-DC26678B30A4}"/>
              </a:ext>
            </a:extLst>
          </p:cNvPr>
          <p:cNvSpPr txBox="1"/>
          <p:nvPr/>
        </p:nvSpPr>
        <p:spPr>
          <a:xfrm>
            <a:off x="914400" y="2828835"/>
            <a:ext cx="9144000" cy="1200329"/>
          </a:xfrm>
          <a:prstGeom prst="rect">
            <a:avLst/>
          </a:prstGeom>
          <a:noFill/>
        </p:spPr>
        <p:txBody>
          <a:bodyPr wrap="square">
            <a:spAutoFit/>
          </a:bodyPr>
          <a:lstStyle/>
          <a:p>
            <a:r>
              <a:rPr lang="en-US" sz="3600" b="1" dirty="0">
                <a:solidFill>
                  <a:schemeClr val="bg1"/>
                </a:solidFill>
                <a:effectLst/>
              </a:rPr>
              <a:t>Re-engineering Classroom Assignments:</a:t>
            </a:r>
          </a:p>
          <a:p>
            <a:r>
              <a:rPr lang="en-US" sz="3600" b="1" dirty="0">
                <a:solidFill>
                  <a:schemeClr val="bg1"/>
                </a:solidFill>
              </a:rPr>
              <a:t>Simulating End-to-End Solutions</a:t>
            </a:r>
            <a:endParaRPr lang="en-US" sz="3600" b="1" dirty="0">
              <a:solidFill>
                <a:schemeClr val="bg1"/>
              </a:solidFill>
              <a:effectLst/>
            </a:endParaRPr>
          </a:p>
        </p:txBody>
      </p:sp>
    </p:spTree>
    <p:extLst>
      <p:ext uri="{BB962C8B-B14F-4D97-AF65-F5344CB8AC3E}">
        <p14:creationId xmlns:p14="http://schemas.microsoft.com/office/powerpoint/2010/main" val="3897907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esentation17" id="{EFA810FF-65D5-3D4E-9BF3-AD9A689FB0BC}" vid="{5300BD09-01CA-6A48-A633-202D1B57B58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DDA25778987B49904748989B71BBF1" ma:contentTypeVersion="12" ma:contentTypeDescription="Create a new document." ma:contentTypeScope="" ma:versionID="6b7168fe2e33c77cd706ba4fd9d41304">
  <xsd:schema xmlns:xsd="http://www.w3.org/2001/XMLSchema" xmlns:xs="http://www.w3.org/2001/XMLSchema" xmlns:p="http://schemas.microsoft.com/office/2006/metadata/properties" xmlns:ns2="a5dec8c7-2293-4b9d-923a-eeb92ea94417" xmlns:ns3="39847b0b-0d4f-4f69-879a-579af13e8294" targetNamespace="http://schemas.microsoft.com/office/2006/metadata/properties" ma:root="true" ma:fieldsID="0239a2393a2454cdbdf4dbc49dbd40ef" ns2:_="" ns3:_="">
    <xsd:import namespace="a5dec8c7-2293-4b9d-923a-eeb92ea94417"/>
    <xsd:import namespace="39847b0b-0d4f-4f69-879a-579af13e82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ProposalNumber"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ec8c7-2293-4b9d-923a-eeb92ea94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ProposalNumber" ma:index="12" nillable="true" ma:displayName="Proposal Number" ma:format="Dropdown" ma:internalName="ProposalNumber">
      <xsd:simpleType>
        <xsd:restriction base="dms:Text">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847b0b-0d4f-4f69-879a-579af13e829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2bc27be-8ab7-4c6b-8707-4da18f6caf40}" ma:internalName="TaxCatchAll" ma:showField="CatchAllData" ma:web="39847b0b-0d4f-4f69-879a-579af13e82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dec8c7-2293-4b9d-923a-eeb92ea94417">
      <Terms xmlns="http://schemas.microsoft.com/office/infopath/2007/PartnerControls"/>
    </lcf76f155ced4ddcb4097134ff3c332f>
    <ProposalNumber xmlns="a5dec8c7-2293-4b9d-923a-eeb92ea94417" xsi:nil="true"/>
    <TaxCatchAll xmlns="39847b0b-0d4f-4f69-879a-579af13e8294" xsi:nil="true"/>
  </documentManagement>
</p:properties>
</file>

<file path=customXml/itemProps1.xml><?xml version="1.0" encoding="utf-8"?>
<ds:datastoreItem xmlns:ds="http://schemas.openxmlformats.org/officeDocument/2006/customXml" ds:itemID="{ED00A3E9-53E8-464F-AFDC-3B211B2632C8}"/>
</file>

<file path=customXml/itemProps2.xml><?xml version="1.0" encoding="utf-8"?>
<ds:datastoreItem xmlns:ds="http://schemas.openxmlformats.org/officeDocument/2006/customXml" ds:itemID="{B1266EFF-0E58-4D60-AF96-2C2C8780B267}"/>
</file>

<file path=customXml/itemProps3.xml><?xml version="1.0" encoding="utf-8"?>
<ds:datastoreItem xmlns:ds="http://schemas.openxmlformats.org/officeDocument/2006/customXml" ds:itemID="{9DEA4BA3-32FF-45D0-AC1F-D6C624393D11}"/>
</file>

<file path=docProps/app.xml><?xml version="1.0" encoding="utf-8"?>
<Properties xmlns="http://schemas.openxmlformats.org/officeDocument/2006/extended-properties" xmlns:vt="http://schemas.openxmlformats.org/officeDocument/2006/docPropsVTypes">
  <Template>Ion</Template>
  <TotalTime>2708</TotalTime>
  <Words>1513</Words>
  <Application>Microsoft Macintosh PowerPoint</Application>
  <PresentationFormat>Widescreen</PresentationFormat>
  <Paragraphs>183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Century Gothic</vt:lpstr>
      <vt:lpstr>Wingdings</vt:lpstr>
      <vt:lpstr>Wingdings 3</vt:lpstr>
      <vt:lpstr>Ion</vt:lpstr>
      <vt:lpstr>rAIsing the Bar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Anderson, Sidney T</dc:creator>
  <cp:lastModifiedBy>Anderson, Sidney T</cp:lastModifiedBy>
  <cp:revision>82</cp:revision>
  <dcterms:created xsi:type="dcterms:W3CDTF">2025-03-24T00:19:44Z</dcterms:created>
  <dcterms:modified xsi:type="dcterms:W3CDTF">2025-03-26T18:32:07Z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0x010100F1DDA25778987B49904748989B71BBF1</vt:lpwstr>
  </property>
</Properties>
</file>